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8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9144000" cy="5143500" type="screen16x9"/>
  <p:notesSz cx="6858000" cy="9144000"/>
  <p:embeddedFontLst>
    <p:embeddedFont>
      <p:font typeface="Comic Sans MS" panose="030F0702030302020204" pitchFamily="66" charset="0"/>
      <p:regular r:id="rId26"/>
      <p:bold r:id="rId27"/>
      <p:italic r:id="rId28"/>
      <p:boldItalic r:id="rId29"/>
    </p:embeddedFont>
    <p:embeddedFont>
      <p:font typeface="Impact" panose="020B0806030902050204" pitchFamily="34" charset="0"/>
      <p:regular r:id="rId30"/>
    </p:embeddedFont>
    <p:embeddedFont>
      <p:font typeface="Lato" panose="020F0502020204030203" pitchFamily="34" charset="0"/>
      <p:regular r:id="rId31"/>
      <p:bold r:id="rId32"/>
      <p:italic r:id="rId33"/>
      <p:boldItalic r:id="rId34"/>
    </p:embeddedFont>
    <p:embeddedFont>
      <p:font typeface="Malgun Gothic" panose="020B0503020000020004" pitchFamily="34" charset="-127"/>
      <p:regular r:id="rId35"/>
      <p:bold r:id="rId36"/>
    </p:embeddedFont>
    <p:embeddedFont>
      <p:font typeface="Raleway" pitchFamily="2" charset="0"/>
      <p:regular r:id="rId37"/>
      <p:bold r:id="rId38"/>
      <p:italic r:id="rId39"/>
      <p:boldItalic r:id="rId40"/>
    </p:embeddedFont>
    <p:embeddedFont>
      <p:font typeface="Verdana" panose="020B0604030504040204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609F93-1D1B-440D-A477-34EC7571FAB1}" v="203" dt="2022-11-13T10:29:39.805"/>
    <p1510:client id="{76D78450-0D24-465A-B38E-4308CA5590A5}" v="125" dt="2022-11-11T00:52:45.925"/>
    <p1510:client id="{D5117D6F-A9C1-472B-BF52-30D973BB1D96}" v="20" dt="2022-11-13T09:09:43.560"/>
    <p1510:client id="{E8B317D2-75E0-4BF4-89F6-7FD1CA987B95}" v="150" dt="2022-11-14T08:08:35.3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鄭 宇晋" userId="d587accebe044530" providerId="Windows Live" clId="Web-{E8B317D2-75E0-4BF4-89F6-7FD1CA987B95}"/>
    <pc:docChg chg="addSld delSld modSld">
      <pc:chgData name="鄭 宇晋" userId="d587accebe044530" providerId="Windows Live" clId="Web-{E8B317D2-75E0-4BF4-89F6-7FD1CA987B95}" dt="2022-11-14T08:08:35.327" v="141"/>
      <pc:docMkLst>
        <pc:docMk/>
      </pc:docMkLst>
      <pc:sldChg chg="modSp">
        <pc:chgData name="鄭 宇晋" userId="d587accebe044530" providerId="Windows Live" clId="Web-{E8B317D2-75E0-4BF4-89F6-7FD1CA987B95}" dt="2022-11-14T00:11:06.225" v="28" actId="14100"/>
        <pc:sldMkLst>
          <pc:docMk/>
          <pc:sldMk cId="0" sldId="256"/>
        </pc:sldMkLst>
        <pc:spChg chg="mod">
          <ac:chgData name="鄭 宇晋" userId="d587accebe044530" providerId="Windows Live" clId="Web-{E8B317D2-75E0-4BF4-89F6-7FD1CA987B95}" dt="2022-11-14T00:11:06.225" v="28" actId="14100"/>
          <ac:spMkLst>
            <pc:docMk/>
            <pc:sldMk cId="0" sldId="256"/>
            <ac:spMk id="87" creationId="{00000000-0000-0000-0000-000000000000}"/>
          </ac:spMkLst>
        </pc:spChg>
      </pc:sldChg>
      <pc:sldChg chg="addSp delSp modSp">
        <pc:chgData name="鄭 宇晋" userId="d587accebe044530" providerId="Windows Live" clId="Web-{E8B317D2-75E0-4BF4-89F6-7FD1CA987B95}" dt="2022-11-14T08:02:38.708" v="123" actId="1076"/>
        <pc:sldMkLst>
          <pc:docMk/>
          <pc:sldMk cId="0" sldId="259"/>
        </pc:sldMkLst>
        <pc:spChg chg="mod">
          <ac:chgData name="鄭 宇晋" userId="d587accebe044530" providerId="Windows Live" clId="Web-{E8B317D2-75E0-4BF4-89F6-7FD1CA987B95}" dt="2022-11-14T07:50:14.157" v="98"/>
          <ac:spMkLst>
            <pc:docMk/>
            <pc:sldMk cId="0" sldId="259"/>
            <ac:spMk id="138" creationId="{00000000-0000-0000-0000-000000000000}"/>
          </ac:spMkLst>
        </pc:spChg>
        <pc:picChg chg="add mod">
          <ac:chgData name="鄭 宇晋" userId="d587accebe044530" providerId="Windows Live" clId="Web-{E8B317D2-75E0-4BF4-89F6-7FD1CA987B95}" dt="2022-11-14T07:34:47.492" v="33" actId="1076"/>
          <ac:picMkLst>
            <pc:docMk/>
            <pc:sldMk cId="0" sldId="259"/>
            <ac:picMk id="2" creationId="{BB4EBC0F-953A-F99D-F11F-BB74032F3857}"/>
          </ac:picMkLst>
        </pc:picChg>
        <pc:picChg chg="add mod">
          <ac:chgData name="鄭 宇晋" userId="d587accebe044530" providerId="Windows Live" clId="Web-{E8B317D2-75E0-4BF4-89F6-7FD1CA987B95}" dt="2022-11-14T07:46:33.745" v="76" actId="14100"/>
          <ac:picMkLst>
            <pc:docMk/>
            <pc:sldMk cId="0" sldId="259"/>
            <ac:picMk id="3" creationId="{3D6FECB9-2273-346F-2A3B-C6BD9A662720}"/>
          </ac:picMkLst>
        </pc:picChg>
        <pc:picChg chg="add del mod">
          <ac:chgData name="鄭 宇晋" userId="d587accebe044530" providerId="Windows Live" clId="Web-{E8B317D2-75E0-4BF4-89F6-7FD1CA987B95}" dt="2022-11-14T07:35:23.899" v="39"/>
          <ac:picMkLst>
            <pc:docMk/>
            <pc:sldMk cId="0" sldId="259"/>
            <ac:picMk id="4" creationId="{F85383B3-CB3D-B490-88E4-012090E4D035}"/>
          </ac:picMkLst>
        </pc:picChg>
        <pc:picChg chg="add mod">
          <ac:chgData name="鄭 宇晋" userId="d587accebe044530" providerId="Windows Live" clId="Web-{E8B317D2-75E0-4BF4-89F6-7FD1CA987B95}" dt="2022-11-14T07:45:51.931" v="72" actId="1076"/>
          <ac:picMkLst>
            <pc:docMk/>
            <pc:sldMk cId="0" sldId="259"/>
            <ac:picMk id="5" creationId="{B98EF7D2-DEEA-6A7D-87DC-EB862ABAA81A}"/>
          </ac:picMkLst>
        </pc:picChg>
        <pc:picChg chg="add mod">
          <ac:chgData name="鄭 宇晋" userId="d587accebe044530" providerId="Windows Live" clId="Web-{E8B317D2-75E0-4BF4-89F6-7FD1CA987B95}" dt="2022-11-14T07:46:42.855" v="78" actId="1076"/>
          <ac:picMkLst>
            <pc:docMk/>
            <pc:sldMk cId="0" sldId="259"/>
            <ac:picMk id="6" creationId="{0D1C42A4-A528-283B-1EA2-2D1EFFD40CFA}"/>
          </ac:picMkLst>
        </pc:picChg>
        <pc:picChg chg="add mod">
          <ac:chgData name="鄭 宇晋" userId="d587accebe044530" providerId="Windows Live" clId="Web-{E8B317D2-75E0-4BF4-89F6-7FD1CA987B95}" dt="2022-11-14T07:50:18.157" v="99" actId="1076"/>
          <ac:picMkLst>
            <pc:docMk/>
            <pc:sldMk cId="0" sldId="259"/>
            <ac:picMk id="7" creationId="{1714FD57-C7B2-8C78-9286-715872C45BE2}"/>
          </ac:picMkLst>
        </pc:picChg>
        <pc:picChg chg="add mod">
          <ac:chgData name="鄭 宇晋" userId="d587accebe044530" providerId="Windows Live" clId="Web-{E8B317D2-75E0-4BF4-89F6-7FD1CA987B95}" dt="2022-11-14T07:45:37.915" v="67" actId="1076"/>
          <ac:picMkLst>
            <pc:docMk/>
            <pc:sldMk cId="0" sldId="259"/>
            <ac:picMk id="8" creationId="{120430E3-BFC6-E581-42DA-59C38E8F38C6}"/>
          </ac:picMkLst>
        </pc:picChg>
        <pc:picChg chg="add mod">
          <ac:chgData name="鄭 宇晋" userId="d587accebe044530" providerId="Windows Live" clId="Web-{E8B317D2-75E0-4BF4-89F6-7FD1CA987B95}" dt="2022-11-14T07:46:39.464" v="77" actId="1076"/>
          <ac:picMkLst>
            <pc:docMk/>
            <pc:sldMk cId="0" sldId="259"/>
            <ac:picMk id="9" creationId="{412623B3-EF10-2ADA-F4DB-2B47F48C1C7F}"/>
          </ac:picMkLst>
        </pc:picChg>
        <pc:picChg chg="add mod">
          <ac:chgData name="鄭 宇晋" userId="d587accebe044530" providerId="Windows Live" clId="Web-{E8B317D2-75E0-4BF4-89F6-7FD1CA987B95}" dt="2022-11-14T07:45:41.228" v="69" actId="1076"/>
          <ac:picMkLst>
            <pc:docMk/>
            <pc:sldMk cId="0" sldId="259"/>
            <ac:picMk id="10" creationId="{24470F32-6314-502D-613B-582BC567E0B6}"/>
          </ac:picMkLst>
        </pc:picChg>
        <pc:picChg chg="add mod">
          <ac:chgData name="鄭 宇晋" userId="d587accebe044530" providerId="Windows Live" clId="Web-{E8B317D2-75E0-4BF4-89F6-7FD1CA987B95}" dt="2022-11-14T07:47:09.027" v="83" actId="1076"/>
          <ac:picMkLst>
            <pc:docMk/>
            <pc:sldMk cId="0" sldId="259"/>
            <ac:picMk id="11" creationId="{41593616-9781-9522-06EA-160007584B6B}"/>
          </ac:picMkLst>
        </pc:picChg>
        <pc:picChg chg="add mod">
          <ac:chgData name="鄭 宇晋" userId="d587accebe044530" providerId="Windows Live" clId="Web-{E8B317D2-75E0-4BF4-89F6-7FD1CA987B95}" dt="2022-11-14T07:51:46.956" v="109" actId="1076"/>
          <ac:picMkLst>
            <pc:docMk/>
            <pc:sldMk cId="0" sldId="259"/>
            <ac:picMk id="12" creationId="{FFD08FCD-040B-98B0-3B2F-1598D840516E}"/>
          </ac:picMkLst>
        </pc:picChg>
        <pc:picChg chg="add mod">
          <ac:chgData name="鄭 宇晋" userId="d587accebe044530" providerId="Windows Live" clId="Web-{E8B317D2-75E0-4BF4-89F6-7FD1CA987B95}" dt="2022-11-14T07:49:48.156" v="96" actId="14100"/>
          <ac:picMkLst>
            <pc:docMk/>
            <pc:sldMk cId="0" sldId="259"/>
            <ac:picMk id="13" creationId="{D164428A-BD17-6467-A02C-CD2144D5F8C5}"/>
          </ac:picMkLst>
        </pc:picChg>
        <pc:picChg chg="add mod">
          <ac:chgData name="鄭 宇晋" userId="d587accebe044530" providerId="Windows Live" clId="Web-{E8B317D2-75E0-4BF4-89F6-7FD1CA987B95}" dt="2022-11-14T07:51:40.581" v="108" actId="688"/>
          <ac:picMkLst>
            <pc:docMk/>
            <pc:sldMk cId="0" sldId="259"/>
            <ac:picMk id="14" creationId="{7C35EF72-CC8C-5E2B-B7C1-4335FE8F489D}"/>
          </ac:picMkLst>
        </pc:picChg>
        <pc:picChg chg="add mod">
          <ac:chgData name="鄭 宇晋" userId="d587accebe044530" providerId="Windows Live" clId="Web-{E8B317D2-75E0-4BF4-89F6-7FD1CA987B95}" dt="2022-11-14T07:54:17.226" v="114" actId="1076"/>
          <ac:picMkLst>
            <pc:docMk/>
            <pc:sldMk cId="0" sldId="259"/>
            <ac:picMk id="15" creationId="{4A75D08D-CDAF-038A-D5B5-27783DB6B5A9}"/>
          </ac:picMkLst>
        </pc:picChg>
        <pc:picChg chg="add mod">
          <ac:chgData name="鄭 宇晋" userId="d587accebe044530" providerId="Windows Live" clId="Web-{E8B317D2-75E0-4BF4-89F6-7FD1CA987B95}" dt="2022-11-14T08:01:56.738" v="118" actId="1076"/>
          <ac:picMkLst>
            <pc:docMk/>
            <pc:sldMk cId="0" sldId="259"/>
            <ac:picMk id="16" creationId="{1315FCCF-66F8-62ED-77FD-0512E8FF4A46}"/>
          </ac:picMkLst>
        </pc:picChg>
        <pc:picChg chg="add mod">
          <ac:chgData name="鄭 宇晋" userId="d587accebe044530" providerId="Windows Live" clId="Web-{E8B317D2-75E0-4BF4-89F6-7FD1CA987B95}" dt="2022-11-14T08:02:38.708" v="123" actId="1076"/>
          <ac:picMkLst>
            <pc:docMk/>
            <pc:sldMk cId="0" sldId="259"/>
            <ac:picMk id="17" creationId="{2661D283-2F52-85AB-7C1A-AFC50CC7FFBA}"/>
          </ac:picMkLst>
        </pc:picChg>
        <pc:picChg chg="del mod">
          <ac:chgData name="鄭 宇晋" userId="d587accebe044530" providerId="Windows Live" clId="Web-{E8B317D2-75E0-4BF4-89F6-7FD1CA987B95}" dt="2022-11-14T07:51:15.315" v="100"/>
          <ac:picMkLst>
            <pc:docMk/>
            <pc:sldMk cId="0" sldId="259"/>
            <ac:picMk id="139" creationId="{00000000-0000-0000-0000-000000000000}"/>
          </ac:picMkLst>
        </pc:picChg>
        <pc:picChg chg="del mod">
          <ac:chgData name="鄭 宇晋" userId="d587accebe044530" providerId="Windows Live" clId="Web-{E8B317D2-75E0-4BF4-89F6-7FD1CA987B95}" dt="2022-11-14T07:47:26.715" v="90"/>
          <ac:picMkLst>
            <pc:docMk/>
            <pc:sldMk cId="0" sldId="259"/>
            <ac:picMk id="140" creationId="{00000000-0000-0000-0000-000000000000}"/>
          </ac:picMkLst>
        </pc:picChg>
        <pc:picChg chg="del mod">
          <ac:chgData name="鄭 宇晋" userId="d587accebe044530" providerId="Windows Live" clId="Web-{E8B317D2-75E0-4BF4-89F6-7FD1CA987B95}" dt="2022-11-14T07:49:39.547" v="94"/>
          <ac:picMkLst>
            <pc:docMk/>
            <pc:sldMk cId="0" sldId="259"/>
            <ac:picMk id="141" creationId="{00000000-0000-0000-0000-000000000000}"/>
          </ac:picMkLst>
        </pc:picChg>
        <pc:picChg chg="del">
          <ac:chgData name="鄭 宇晋" userId="d587accebe044530" providerId="Windows Live" clId="Web-{E8B317D2-75E0-4BF4-89F6-7FD1CA987B95}" dt="2022-11-14T07:45:04.743" v="58"/>
          <ac:picMkLst>
            <pc:docMk/>
            <pc:sldMk cId="0" sldId="259"/>
            <ac:picMk id="142" creationId="{00000000-0000-0000-0000-000000000000}"/>
          </ac:picMkLst>
        </pc:picChg>
        <pc:picChg chg="del">
          <ac:chgData name="鄭 宇晋" userId="d587accebe044530" providerId="Windows Live" clId="Web-{E8B317D2-75E0-4BF4-89F6-7FD1CA987B95}" dt="2022-11-14T07:46:56.886" v="80"/>
          <ac:picMkLst>
            <pc:docMk/>
            <pc:sldMk cId="0" sldId="259"/>
            <ac:picMk id="143" creationId="{00000000-0000-0000-0000-000000000000}"/>
          </ac:picMkLst>
        </pc:picChg>
      </pc:sldChg>
      <pc:sldChg chg="addSp delSp modSp">
        <pc:chgData name="鄭 宇晋" userId="d587accebe044530" providerId="Windows Live" clId="Web-{E8B317D2-75E0-4BF4-89F6-7FD1CA987B95}" dt="2022-11-13T23:52:14.417" v="18" actId="1076"/>
        <pc:sldMkLst>
          <pc:docMk/>
          <pc:sldMk cId="0" sldId="266"/>
        </pc:sldMkLst>
        <pc:spChg chg="mod">
          <ac:chgData name="鄭 宇晋" userId="d587accebe044530" providerId="Windows Live" clId="Web-{E8B317D2-75E0-4BF4-89F6-7FD1CA987B95}" dt="2022-11-13T23:52:14.417" v="18" actId="1076"/>
          <ac:spMkLst>
            <pc:docMk/>
            <pc:sldMk cId="0" sldId="266"/>
            <ac:spMk id="208" creationId="{00000000-0000-0000-0000-000000000000}"/>
          </ac:spMkLst>
        </pc:spChg>
        <pc:picChg chg="add mod">
          <ac:chgData name="鄭 宇晋" userId="d587accebe044530" providerId="Windows Live" clId="Web-{E8B317D2-75E0-4BF4-89F6-7FD1CA987B95}" dt="2022-11-13T23:52:11.261" v="17" actId="1076"/>
          <ac:picMkLst>
            <pc:docMk/>
            <pc:sldMk cId="0" sldId="266"/>
            <ac:picMk id="2" creationId="{E823E307-5C54-70C7-1ACD-52A10F1365B9}"/>
          </ac:picMkLst>
        </pc:picChg>
        <pc:picChg chg="del">
          <ac:chgData name="鄭 宇晋" userId="d587accebe044530" providerId="Windows Live" clId="Web-{E8B317D2-75E0-4BF4-89F6-7FD1CA987B95}" dt="2022-11-13T23:52:00.901" v="15"/>
          <ac:picMkLst>
            <pc:docMk/>
            <pc:sldMk cId="0" sldId="266"/>
            <ac:picMk id="4" creationId="{6B175836-8D82-F1FA-D5AE-EA76D58942EA}"/>
          </ac:picMkLst>
        </pc:picChg>
      </pc:sldChg>
      <pc:sldChg chg="addSp delSp modSp">
        <pc:chgData name="鄭 宇晋" userId="d587accebe044530" providerId="Windows Live" clId="Web-{E8B317D2-75E0-4BF4-89F6-7FD1CA987B95}" dt="2022-11-13T23:55:38.594" v="27" actId="1076"/>
        <pc:sldMkLst>
          <pc:docMk/>
          <pc:sldMk cId="0" sldId="267"/>
        </pc:sldMkLst>
        <pc:spChg chg="mod">
          <ac:chgData name="鄭 宇晋" userId="d587accebe044530" providerId="Windows Live" clId="Web-{E8B317D2-75E0-4BF4-89F6-7FD1CA987B95}" dt="2022-11-13T23:55:38.594" v="27" actId="1076"/>
          <ac:spMkLst>
            <pc:docMk/>
            <pc:sldMk cId="0" sldId="267"/>
            <ac:spMk id="219" creationId="{00000000-0000-0000-0000-000000000000}"/>
          </ac:spMkLst>
        </pc:spChg>
        <pc:picChg chg="add del">
          <ac:chgData name="鄭 宇晋" userId="d587accebe044530" providerId="Windows Live" clId="Web-{E8B317D2-75E0-4BF4-89F6-7FD1CA987B95}" dt="2022-11-13T23:55:03.952" v="20"/>
          <ac:picMkLst>
            <pc:docMk/>
            <pc:sldMk cId="0" sldId="267"/>
            <ac:picMk id="2" creationId="{1E493512-ADA5-656A-7621-AB5434F8B9E7}"/>
          </ac:picMkLst>
        </pc:picChg>
        <pc:picChg chg="add del mod modCrop">
          <ac:chgData name="鄭 宇晋" userId="d587accebe044530" providerId="Windows Live" clId="Web-{E8B317D2-75E0-4BF4-89F6-7FD1CA987B95}" dt="2022-11-13T23:51:38.854" v="9"/>
          <ac:picMkLst>
            <pc:docMk/>
            <pc:sldMk cId="0" sldId="267"/>
            <ac:picMk id="3" creationId="{7AB1A241-4FFA-3B23-E182-D7A44AA1E419}"/>
          </ac:picMkLst>
        </pc:picChg>
        <pc:picChg chg="add mod modCrop">
          <ac:chgData name="鄭 宇晋" userId="d587accebe044530" providerId="Windows Live" clId="Web-{E8B317D2-75E0-4BF4-89F6-7FD1CA987B95}" dt="2022-11-13T23:55:35.875" v="26" actId="1076"/>
          <ac:picMkLst>
            <pc:docMk/>
            <pc:sldMk cId="0" sldId="267"/>
            <ac:picMk id="4" creationId="{A1AF8CF4-C889-060C-1A1F-3AAACC5666D4}"/>
          </ac:picMkLst>
        </pc:picChg>
      </pc:sldChg>
      <pc:sldChg chg="new del">
        <pc:chgData name="鄭 宇晋" userId="d587accebe044530" providerId="Windows Live" clId="Web-{E8B317D2-75E0-4BF4-89F6-7FD1CA987B95}" dt="2022-11-14T08:03:25.662" v="125"/>
        <pc:sldMkLst>
          <pc:docMk/>
          <pc:sldMk cId="731693452" sldId="278"/>
        </pc:sldMkLst>
      </pc:sldChg>
      <pc:sldChg chg="addSp delSp modSp add replId">
        <pc:chgData name="鄭 宇晋" userId="d587accebe044530" providerId="Windows Live" clId="Web-{E8B317D2-75E0-4BF4-89F6-7FD1CA987B95}" dt="2022-11-14T08:08:35.327" v="141"/>
        <pc:sldMkLst>
          <pc:docMk/>
          <pc:sldMk cId="1337918158" sldId="278"/>
        </pc:sldMkLst>
        <pc:spChg chg="mod">
          <ac:chgData name="鄭 宇晋" userId="d587accebe044530" providerId="Windows Live" clId="Web-{E8B317D2-75E0-4BF4-89F6-7FD1CA987B95}" dt="2022-11-14T08:03:53.663" v="130" actId="20577"/>
          <ac:spMkLst>
            <pc:docMk/>
            <pc:sldMk cId="1337918158" sldId="278"/>
            <ac:spMk id="205" creationId="{00000000-0000-0000-0000-000000000000}"/>
          </ac:spMkLst>
        </pc:spChg>
        <pc:spChg chg="del">
          <ac:chgData name="鄭 宇晋" userId="d587accebe044530" providerId="Windows Live" clId="Web-{E8B317D2-75E0-4BF4-89F6-7FD1CA987B95}" dt="2022-11-14T08:08:35.327" v="141"/>
          <ac:spMkLst>
            <pc:docMk/>
            <pc:sldMk cId="1337918158" sldId="278"/>
            <ac:spMk id="208" creationId="{00000000-0000-0000-0000-000000000000}"/>
          </ac:spMkLst>
        </pc:spChg>
        <pc:picChg chg="del">
          <ac:chgData name="鄭 宇晋" userId="d587accebe044530" providerId="Windows Live" clId="Web-{E8B317D2-75E0-4BF4-89F6-7FD1CA987B95}" dt="2022-11-14T08:07:43.075" v="133"/>
          <ac:picMkLst>
            <pc:docMk/>
            <pc:sldMk cId="1337918158" sldId="278"/>
            <ac:picMk id="2" creationId="{E823E307-5C54-70C7-1ACD-52A10F1365B9}"/>
          </ac:picMkLst>
        </pc:picChg>
        <pc:picChg chg="del">
          <ac:chgData name="鄭 宇晋" userId="d587accebe044530" providerId="Windows Live" clId="Web-{E8B317D2-75E0-4BF4-89F6-7FD1CA987B95}" dt="2022-11-14T08:07:41.919" v="132"/>
          <ac:picMkLst>
            <pc:docMk/>
            <pc:sldMk cId="1337918158" sldId="278"/>
            <ac:picMk id="3" creationId="{310F9AB5-DEBF-483F-D2A3-45980B3C12F3}"/>
          </ac:picMkLst>
        </pc:picChg>
        <pc:picChg chg="add mod modCrop">
          <ac:chgData name="鄭 宇晋" userId="d587accebe044530" providerId="Windows Live" clId="Web-{E8B317D2-75E0-4BF4-89F6-7FD1CA987B95}" dt="2022-11-14T08:08:32.749" v="140" actId="14100"/>
          <ac:picMkLst>
            <pc:docMk/>
            <pc:sldMk cId="1337918158" sldId="278"/>
            <ac:picMk id="4" creationId="{4DCC0A7F-4587-AB76-7CD7-D5E3F6EA17B4}"/>
          </ac:picMkLst>
        </pc:picChg>
      </pc:sldChg>
      <pc:sldChg chg="new del">
        <pc:chgData name="鄭 宇晋" userId="d587accebe044530" providerId="Windows Live" clId="Web-{E8B317D2-75E0-4BF4-89F6-7FD1CA987B95}" dt="2022-11-14T00:13:05.149" v="30"/>
        <pc:sldMkLst>
          <pc:docMk/>
          <pc:sldMk cId="2061574641" sldId="278"/>
        </pc:sldMkLst>
      </pc:sldChg>
    </pc:docChg>
  </pc:docChgLst>
  <pc:docChgLst>
    <pc:chgData name="鄭 宇晋" userId="d587accebe044530" providerId="Windows Live" clId="Web-{D5117D6F-A9C1-472B-BF52-30D973BB1D96}"/>
    <pc:docChg chg="modSld">
      <pc:chgData name="鄭 宇晋" userId="d587accebe044530" providerId="Windows Live" clId="Web-{D5117D6F-A9C1-472B-BF52-30D973BB1D96}" dt="2022-11-13T09:09:43.560" v="17"/>
      <pc:docMkLst>
        <pc:docMk/>
      </pc:docMkLst>
      <pc:sldChg chg="addSp delSp modSp">
        <pc:chgData name="鄭 宇晋" userId="d587accebe044530" providerId="Windows Live" clId="Web-{D5117D6F-A9C1-472B-BF52-30D973BB1D96}" dt="2022-11-13T09:09:43.560" v="17"/>
        <pc:sldMkLst>
          <pc:docMk/>
          <pc:sldMk cId="0" sldId="270"/>
        </pc:sldMkLst>
        <pc:picChg chg="add mod modCrop">
          <ac:chgData name="鄭 宇晋" userId="d587accebe044530" providerId="Windows Live" clId="Web-{D5117D6F-A9C1-472B-BF52-30D973BB1D96}" dt="2022-11-13T09:09:43.560" v="17"/>
          <ac:picMkLst>
            <pc:docMk/>
            <pc:sldMk cId="0" sldId="270"/>
            <ac:picMk id="2" creationId="{D7A02D2A-6649-7475-FFE6-BEC5AF9768DA}"/>
          </ac:picMkLst>
        </pc:picChg>
        <pc:picChg chg="add mod modCrop">
          <ac:chgData name="鄭 宇晋" userId="d587accebe044530" providerId="Windows Live" clId="Web-{D5117D6F-A9C1-472B-BF52-30D973BB1D96}" dt="2022-11-13T09:08:20.496" v="13"/>
          <ac:picMkLst>
            <pc:docMk/>
            <pc:sldMk cId="0" sldId="270"/>
            <ac:picMk id="3" creationId="{DDE52C9B-1B62-7CA6-E5D0-06CAC438B5B9}"/>
          </ac:picMkLst>
        </pc:picChg>
        <pc:picChg chg="del mod">
          <ac:chgData name="鄭 宇晋" userId="d587accebe044530" providerId="Windows Live" clId="Web-{D5117D6F-A9C1-472B-BF52-30D973BB1D96}" dt="2022-11-13T09:07:58.652" v="10"/>
          <ac:picMkLst>
            <pc:docMk/>
            <pc:sldMk cId="0" sldId="270"/>
            <ac:picMk id="253" creationId="{00000000-0000-0000-0000-000000000000}"/>
          </ac:picMkLst>
        </pc:picChg>
        <pc:picChg chg="del">
          <ac:chgData name="鄭 宇晋" userId="d587accebe044530" providerId="Windows Live" clId="Web-{D5117D6F-A9C1-472B-BF52-30D973BB1D96}" dt="2022-11-13T09:06:57.526" v="3"/>
          <ac:picMkLst>
            <pc:docMk/>
            <pc:sldMk cId="0" sldId="270"/>
            <ac:picMk id="254" creationId="{00000000-0000-0000-0000-000000000000}"/>
          </ac:picMkLst>
        </pc:picChg>
      </pc:sldChg>
    </pc:docChg>
  </pc:docChgLst>
  <pc:docChgLst>
    <pc:chgData name="鄭 宇晋" userId="d587accebe044530" providerId="Windows Live" clId="Web-{50609F93-1D1B-440D-A477-34EC7571FAB1}"/>
    <pc:docChg chg="modSld">
      <pc:chgData name="鄭 宇晋" userId="d587accebe044530" providerId="Windows Live" clId="Web-{50609F93-1D1B-440D-A477-34EC7571FAB1}" dt="2022-11-13T10:29:39.805" v="197" actId="1076"/>
      <pc:docMkLst>
        <pc:docMk/>
      </pc:docMkLst>
      <pc:sldChg chg="addSp delSp modSp">
        <pc:chgData name="鄭 宇晋" userId="d587accebe044530" providerId="Windows Live" clId="Web-{50609F93-1D1B-440D-A477-34EC7571FAB1}" dt="2022-11-13T10:20:29.432" v="159"/>
        <pc:sldMkLst>
          <pc:docMk/>
          <pc:sldMk cId="0" sldId="262"/>
        </pc:sldMkLst>
        <pc:picChg chg="add mod modCrop">
          <ac:chgData name="鄭 宇晋" userId="d587accebe044530" providerId="Windows Live" clId="Web-{50609F93-1D1B-440D-A477-34EC7571FAB1}" dt="2022-11-13T10:20:29.432" v="159"/>
          <ac:picMkLst>
            <pc:docMk/>
            <pc:sldMk cId="0" sldId="262"/>
            <ac:picMk id="2" creationId="{FEE3F19E-C8C1-8CA7-3813-3267C9961EED}"/>
          </ac:picMkLst>
        </pc:picChg>
        <pc:picChg chg="del">
          <ac:chgData name="鄭 宇晋" userId="d587accebe044530" providerId="Windows Live" clId="Web-{50609F93-1D1B-440D-A477-34EC7571FAB1}" dt="2022-11-13T10:20:06.056" v="154"/>
          <ac:picMkLst>
            <pc:docMk/>
            <pc:sldMk cId="0" sldId="262"/>
            <ac:picMk id="163" creationId="{00000000-0000-0000-0000-000000000000}"/>
          </ac:picMkLst>
        </pc:picChg>
      </pc:sldChg>
      <pc:sldChg chg="addSp delSp modSp">
        <pc:chgData name="鄭 宇晋" userId="d587accebe044530" providerId="Windows Live" clId="Web-{50609F93-1D1B-440D-A477-34EC7571FAB1}" dt="2022-11-13T10:13:24.680" v="145"/>
        <pc:sldMkLst>
          <pc:docMk/>
          <pc:sldMk cId="0" sldId="263"/>
        </pc:sldMkLst>
        <pc:spChg chg="add del mod">
          <ac:chgData name="鄭 宇晋" userId="d587accebe044530" providerId="Windows Live" clId="Web-{50609F93-1D1B-440D-A477-34EC7571FAB1}" dt="2022-11-13T10:12:24.350" v="139"/>
          <ac:spMkLst>
            <pc:docMk/>
            <pc:sldMk cId="0" sldId="263"/>
            <ac:spMk id="2" creationId="{78CA04FE-AB20-6C53-C26E-C6AEA2EC83E7}"/>
          </ac:spMkLst>
        </pc:spChg>
        <pc:picChg chg="add mod modCrop">
          <ac:chgData name="鄭 宇晋" userId="d587accebe044530" providerId="Windows Live" clId="Web-{50609F93-1D1B-440D-A477-34EC7571FAB1}" dt="2022-11-13T10:13:24.680" v="145"/>
          <ac:picMkLst>
            <pc:docMk/>
            <pc:sldMk cId="0" sldId="263"/>
            <ac:picMk id="3" creationId="{4E07CAC5-1DC3-B136-EF30-9A640EA522FE}"/>
          </ac:picMkLst>
        </pc:picChg>
        <pc:picChg chg="del">
          <ac:chgData name="鄭 宇晋" userId="d587accebe044530" providerId="Windows Live" clId="Web-{50609F93-1D1B-440D-A477-34EC7571FAB1}" dt="2022-11-13T10:13:01.586" v="141"/>
          <ac:picMkLst>
            <pc:docMk/>
            <pc:sldMk cId="0" sldId="263"/>
            <ac:picMk id="172" creationId="{00000000-0000-0000-0000-000000000000}"/>
          </ac:picMkLst>
        </pc:picChg>
      </pc:sldChg>
      <pc:sldChg chg="addSp delSp modSp">
        <pc:chgData name="鄭 宇晋" userId="d587accebe044530" providerId="Windows Live" clId="Web-{50609F93-1D1B-440D-A477-34EC7571FAB1}" dt="2022-11-13T10:14:52.042" v="152"/>
        <pc:sldMkLst>
          <pc:docMk/>
          <pc:sldMk cId="0" sldId="264"/>
        </pc:sldMkLst>
        <pc:picChg chg="add mod modCrop">
          <ac:chgData name="鄭 宇晋" userId="d587accebe044530" providerId="Windows Live" clId="Web-{50609F93-1D1B-440D-A477-34EC7571FAB1}" dt="2022-11-13T10:14:52.042" v="152"/>
          <ac:picMkLst>
            <pc:docMk/>
            <pc:sldMk cId="0" sldId="264"/>
            <ac:picMk id="2" creationId="{A530521D-97A5-5209-272A-A10BB1EC5CF6}"/>
          </ac:picMkLst>
        </pc:picChg>
        <pc:picChg chg="del">
          <ac:chgData name="鄭 宇晋" userId="d587accebe044530" providerId="Windows Live" clId="Web-{50609F93-1D1B-440D-A477-34EC7571FAB1}" dt="2022-11-13T10:13:59.822" v="146"/>
          <ac:picMkLst>
            <pc:docMk/>
            <pc:sldMk cId="0" sldId="264"/>
            <ac:picMk id="181" creationId="{00000000-0000-0000-0000-000000000000}"/>
          </ac:picMkLst>
        </pc:picChg>
      </pc:sldChg>
      <pc:sldChg chg="addSp delSp modSp">
        <pc:chgData name="鄭 宇晋" userId="d587accebe044530" providerId="Windows Live" clId="Web-{50609F93-1D1B-440D-A477-34EC7571FAB1}" dt="2022-11-13T10:29:39.805" v="197" actId="1076"/>
        <pc:sldMkLst>
          <pc:docMk/>
          <pc:sldMk cId="0" sldId="265"/>
        </pc:sldMkLst>
        <pc:spChg chg="mod ord">
          <ac:chgData name="鄭 宇晋" userId="d587accebe044530" providerId="Windows Live" clId="Web-{50609F93-1D1B-440D-A477-34EC7571FAB1}" dt="2022-11-13T10:29:39.805" v="197" actId="1076"/>
          <ac:spMkLst>
            <pc:docMk/>
            <pc:sldMk cId="0" sldId="265"/>
            <ac:spMk id="195" creationId="{00000000-0000-0000-0000-000000000000}"/>
          </ac:spMkLst>
        </pc:spChg>
        <pc:picChg chg="add mod modCrop">
          <ac:chgData name="鄭 宇晋" userId="d587accebe044530" providerId="Windows Live" clId="Web-{50609F93-1D1B-440D-A477-34EC7571FAB1}" dt="2022-11-13T10:29:03.585" v="192" actId="1076"/>
          <ac:picMkLst>
            <pc:docMk/>
            <pc:sldMk cId="0" sldId="265"/>
            <ac:picMk id="2" creationId="{0DC25150-E66F-908F-44D2-034A0828C406}"/>
          </ac:picMkLst>
        </pc:picChg>
        <pc:picChg chg="add mod modCrop">
          <ac:chgData name="鄭 宇晋" userId="d587accebe044530" providerId="Windows Live" clId="Web-{50609F93-1D1B-440D-A477-34EC7571FAB1}" dt="2022-11-13T10:29:17.539" v="194" actId="1076"/>
          <ac:picMkLst>
            <pc:docMk/>
            <pc:sldMk cId="0" sldId="265"/>
            <ac:picMk id="3" creationId="{44832F7F-5B40-A98D-6EDB-3C45AF99956B}"/>
          </ac:picMkLst>
        </pc:picChg>
        <pc:picChg chg="del">
          <ac:chgData name="鄭 宇晋" userId="d587accebe044530" providerId="Windows Live" clId="Web-{50609F93-1D1B-440D-A477-34EC7571FAB1}" dt="2022-11-13T10:28:59.445" v="190"/>
          <ac:picMkLst>
            <pc:docMk/>
            <pc:sldMk cId="0" sldId="265"/>
            <ac:picMk id="190" creationId="{00000000-0000-0000-0000-000000000000}"/>
          </ac:picMkLst>
        </pc:picChg>
        <pc:picChg chg="del">
          <ac:chgData name="鄭 宇晋" userId="d587accebe044530" providerId="Windows Live" clId="Web-{50609F93-1D1B-440D-A477-34EC7571FAB1}" dt="2022-11-13T10:29:00.195" v="191"/>
          <ac:picMkLst>
            <pc:docMk/>
            <pc:sldMk cId="0" sldId="265"/>
            <ac:picMk id="191" creationId="{00000000-0000-0000-0000-000000000000}"/>
          </ac:picMkLst>
        </pc:picChg>
      </pc:sldChg>
      <pc:sldChg chg="addSp delSp modSp">
        <pc:chgData name="鄭 宇晋" userId="d587accebe044530" providerId="Windows Live" clId="Web-{50609F93-1D1B-440D-A477-34EC7571FAB1}" dt="2022-11-13T10:22:49.670" v="172"/>
        <pc:sldMkLst>
          <pc:docMk/>
          <pc:sldMk cId="0" sldId="266"/>
        </pc:sldMkLst>
        <pc:picChg chg="add mod ord">
          <ac:chgData name="鄭 宇晋" userId="d587accebe044530" providerId="Windows Live" clId="Web-{50609F93-1D1B-440D-A477-34EC7571FAB1}" dt="2022-11-13T10:20:58.776" v="163"/>
          <ac:picMkLst>
            <pc:docMk/>
            <pc:sldMk cId="0" sldId="266"/>
            <ac:picMk id="3" creationId="{310F9AB5-DEBF-483F-D2A3-45980B3C12F3}"/>
          </ac:picMkLst>
        </pc:picChg>
        <pc:picChg chg="add mod modCrop">
          <ac:chgData name="鄭 宇晋" userId="d587accebe044530" providerId="Windows Live" clId="Web-{50609F93-1D1B-440D-A477-34EC7571FAB1}" dt="2022-11-13T10:22:49.670" v="172"/>
          <ac:picMkLst>
            <pc:docMk/>
            <pc:sldMk cId="0" sldId="266"/>
            <ac:picMk id="4" creationId="{6B175836-8D82-F1FA-D5AE-EA76D58942EA}"/>
          </ac:picMkLst>
        </pc:picChg>
        <pc:picChg chg="del">
          <ac:chgData name="鄭 宇晋" userId="d587accebe044530" providerId="Windows Live" clId="Web-{50609F93-1D1B-440D-A477-34EC7571FAB1}" dt="2022-11-13T10:20:42.917" v="161"/>
          <ac:picMkLst>
            <pc:docMk/>
            <pc:sldMk cId="0" sldId="266"/>
            <ac:picMk id="203" creationId="{00000000-0000-0000-0000-000000000000}"/>
          </ac:picMkLst>
        </pc:picChg>
        <pc:picChg chg="del">
          <ac:chgData name="鄭 宇晋" userId="d587accebe044530" providerId="Windows Live" clId="Web-{50609F93-1D1B-440D-A477-34EC7571FAB1}" dt="2022-11-13T10:22:36.013" v="169"/>
          <ac:picMkLst>
            <pc:docMk/>
            <pc:sldMk cId="0" sldId="266"/>
            <ac:picMk id="204" creationId="{00000000-0000-0000-0000-000000000000}"/>
          </ac:picMkLst>
        </pc:picChg>
        <pc:cxnChg chg="mod">
          <ac:chgData name="鄭 宇晋" userId="d587accebe044530" providerId="Windows Live" clId="Web-{50609F93-1D1B-440D-A477-34EC7571FAB1}" dt="2022-11-13T10:22:36.013" v="169"/>
          <ac:cxnSpMkLst>
            <pc:docMk/>
            <pc:sldMk cId="0" sldId="266"/>
            <ac:cxnSpMk id="209" creationId="{00000000-0000-0000-0000-000000000000}"/>
          </ac:cxnSpMkLst>
        </pc:cxnChg>
      </pc:sldChg>
      <pc:sldChg chg="addSp delSp modSp">
        <pc:chgData name="鄭 宇晋" userId="d587accebe044530" providerId="Windows Live" clId="Web-{50609F93-1D1B-440D-A477-34EC7571FAB1}" dt="2022-11-13T10:24:43.173" v="177" actId="1076"/>
        <pc:sldMkLst>
          <pc:docMk/>
          <pc:sldMk cId="0" sldId="267"/>
        </pc:sldMkLst>
        <pc:picChg chg="add mod">
          <ac:chgData name="鄭 宇晋" userId="d587accebe044530" providerId="Windows Live" clId="Web-{50609F93-1D1B-440D-A477-34EC7571FAB1}" dt="2022-11-13T10:24:43.173" v="177" actId="1076"/>
          <ac:picMkLst>
            <pc:docMk/>
            <pc:sldMk cId="0" sldId="267"/>
            <ac:picMk id="2" creationId="{1E493512-ADA5-656A-7621-AB5434F8B9E7}"/>
          </ac:picMkLst>
        </pc:picChg>
        <pc:picChg chg="del">
          <ac:chgData name="鄭 宇晋" userId="d587accebe044530" providerId="Windows Live" clId="Web-{50609F93-1D1B-440D-A477-34EC7571FAB1}" dt="2022-11-13T10:24:39.704" v="176"/>
          <ac:picMkLst>
            <pc:docMk/>
            <pc:sldMk cId="0" sldId="267"/>
            <ac:picMk id="215" creationId="{00000000-0000-0000-0000-000000000000}"/>
          </ac:picMkLst>
        </pc:picChg>
      </pc:sldChg>
      <pc:sldChg chg="addSp delSp modSp">
        <pc:chgData name="鄭 宇晋" userId="d587accebe044530" providerId="Windows Live" clId="Web-{50609F93-1D1B-440D-A477-34EC7571FAB1}" dt="2022-11-13T09:23:52.547" v="32" actId="1076"/>
        <pc:sldMkLst>
          <pc:docMk/>
          <pc:sldMk cId="0" sldId="268"/>
        </pc:sldMkLst>
        <pc:picChg chg="add del mod">
          <ac:chgData name="鄭 宇晋" userId="d587accebe044530" providerId="Windows Live" clId="Web-{50609F93-1D1B-440D-A477-34EC7571FAB1}" dt="2022-11-13T09:20:20.291" v="5"/>
          <ac:picMkLst>
            <pc:docMk/>
            <pc:sldMk cId="0" sldId="268"/>
            <ac:picMk id="2" creationId="{9B8231F4-1AB8-F316-3015-1D16B385813C}"/>
          </ac:picMkLst>
        </pc:picChg>
        <pc:picChg chg="add del mod modCrop">
          <ac:chgData name="鄭 宇晋" userId="d587accebe044530" providerId="Windows Live" clId="Web-{50609F93-1D1B-440D-A477-34EC7571FAB1}" dt="2022-11-13T09:21:22.605" v="15"/>
          <ac:picMkLst>
            <pc:docMk/>
            <pc:sldMk cId="0" sldId="268"/>
            <ac:picMk id="3" creationId="{86EF1E66-B3EE-6B84-75D9-2A51199BB79D}"/>
          </ac:picMkLst>
        </pc:picChg>
        <pc:picChg chg="add del mod modCrop">
          <ac:chgData name="鄭 宇晋" userId="d587accebe044530" providerId="Windows Live" clId="Web-{50609F93-1D1B-440D-A477-34EC7571FAB1}" dt="2022-11-13T09:23:03.201" v="24"/>
          <ac:picMkLst>
            <pc:docMk/>
            <pc:sldMk cId="0" sldId="268"/>
            <ac:picMk id="4" creationId="{0479CB2B-3227-9565-2C4D-E1CEE67239B2}"/>
          </ac:picMkLst>
        </pc:picChg>
        <pc:picChg chg="add mod modCrop">
          <ac:chgData name="鄭 宇晋" userId="d587accebe044530" providerId="Windows Live" clId="Web-{50609F93-1D1B-440D-A477-34EC7571FAB1}" dt="2022-11-13T09:23:52.547" v="32" actId="1076"/>
          <ac:picMkLst>
            <pc:docMk/>
            <pc:sldMk cId="0" sldId="268"/>
            <ac:picMk id="5" creationId="{2DCDD437-3A0E-B652-5149-EBA9759038D4}"/>
          </ac:picMkLst>
        </pc:picChg>
        <pc:picChg chg="del">
          <ac:chgData name="鄭 宇晋" userId="d587accebe044530" providerId="Windows Live" clId="Web-{50609F93-1D1B-440D-A477-34EC7571FAB1}" dt="2022-11-13T09:20:05.275" v="4"/>
          <ac:picMkLst>
            <pc:docMk/>
            <pc:sldMk cId="0" sldId="268"/>
            <ac:picMk id="224" creationId="{00000000-0000-0000-0000-000000000000}"/>
          </ac:picMkLst>
        </pc:picChg>
      </pc:sldChg>
      <pc:sldChg chg="addSp delSp modSp">
        <pc:chgData name="鄭 宇晋" userId="d587accebe044530" providerId="Windows Live" clId="Web-{50609F93-1D1B-440D-A477-34EC7571FAB1}" dt="2022-11-13T09:31:54.153" v="75"/>
        <pc:sldMkLst>
          <pc:docMk/>
          <pc:sldMk cId="0" sldId="269"/>
        </pc:sldMkLst>
        <pc:spChg chg="mod">
          <ac:chgData name="鄭 宇晋" userId="d587accebe044530" providerId="Windows Live" clId="Web-{50609F93-1D1B-440D-A477-34EC7571FAB1}" dt="2022-11-13T09:30:09.588" v="50" actId="1076"/>
          <ac:spMkLst>
            <pc:docMk/>
            <pc:sldMk cId="0" sldId="269"/>
            <ac:spMk id="239" creationId="{00000000-0000-0000-0000-000000000000}"/>
          </ac:spMkLst>
        </pc:spChg>
        <pc:picChg chg="add mod ord">
          <ac:chgData name="鄭 宇晋" userId="d587accebe044530" providerId="Windows Live" clId="Web-{50609F93-1D1B-440D-A477-34EC7571FAB1}" dt="2022-11-13T09:30:43.542" v="56"/>
          <ac:picMkLst>
            <pc:docMk/>
            <pc:sldMk cId="0" sldId="269"/>
            <ac:picMk id="2" creationId="{94829F26-3DF8-480F-B3AA-EE32985EE4A6}"/>
          </ac:picMkLst>
        </pc:picChg>
        <pc:picChg chg="add mod ord modCrop">
          <ac:chgData name="鄭 宇晋" userId="d587accebe044530" providerId="Windows Live" clId="Web-{50609F93-1D1B-440D-A477-34EC7571FAB1}" dt="2022-11-13T09:31:54.153" v="75"/>
          <ac:picMkLst>
            <pc:docMk/>
            <pc:sldMk cId="0" sldId="269"/>
            <ac:picMk id="3" creationId="{02EF0CE3-26C7-3B48-1569-3F4B3F0D1271}"/>
          </ac:picMkLst>
        </pc:picChg>
        <pc:picChg chg="add mod ord">
          <ac:chgData name="鄭 宇晋" userId="d587accebe044530" providerId="Windows Live" clId="Web-{50609F93-1D1B-440D-A477-34EC7571FAB1}" dt="2022-11-13T09:30:43.855" v="68"/>
          <ac:picMkLst>
            <pc:docMk/>
            <pc:sldMk cId="0" sldId="269"/>
            <ac:picMk id="4" creationId="{A8B554EB-EF1E-0114-4917-F5A6743C452C}"/>
          </ac:picMkLst>
        </pc:picChg>
        <pc:picChg chg="del">
          <ac:chgData name="鄭 宇晋" userId="d587accebe044530" providerId="Windows Live" clId="Web-{50609F93-1D1B-440D-A477-34EC7571FAB1}" dt="2022-11-13T09:27:00.770" v="35"/>
          <ac:picMkLst>
            <pc:docMk/>
            <pc:sldMk cId="0" sldId="269"/>
            <ac:picMk id="234" creationId="{00000000-0000-0000-0000-000000000000}"/>
          </ac:picMkLst>
        </pc:picChg>
        <pc:picChg chg="del">
          <ac:chgData name="鄭 宇晋" userId="d587accebe044530" providerId="Windows Live" clId="Web-{50609F93-1D1B-440D-A477-34EC7571FAB1}" dt="2022-11-13T09:28:02.429" v="38"/>
          <ac:picMkLst>
            <pc:docMk/>
            <pc:sldMk cId="0" sldId="269"/>
            <ac:picMk id="241" creationId="{00000000-0000-0000-0000-000000000000}"/>
          </ac:picMkLst>
        </pc:picChg>
        <pc:picChg chg="del">
          <ac:chgData name="鄭 宇晋" userId="d587accebe044530" providerId="Windows Live" clId="Web-{50609F93-1D1B-440D-A477-34EC7571FAB1}" dt="2022-11-13T09:28:59.618" v="40"/>
          <ac:picMkLst>
            <pc:docMk/>
            <pc:sldMk cId="0" sldId="269"/>
            <ac:picMk id="242" creationId="{00000000-0000-0000-0000-000000000000}"/>
          </ac:picMkLst>
        </pc:picChg>
        <pc:cxnChg chg="mod">
          <ac:chgData name="鄭 宇晋" userId="d587accebe044530" providerId="Windows Live" clId="Web-{50609F93-1D1B-440D-A477-34EC7571FAB1}" dt="2022-11-13T09:31:25.465" v="72"/>
          <ac:cxnSpMkLst>
            <pc:docMk/>
            <pc:sldMk cId="0" sldId="269"/>
            <ac:cxnSpMk id="240" creationId="{00000000-0000-0000-0000-000000000000}"/>
          </ac:cxnSpMkLst>
        </pc:cxnChg>
        <pc:cxnChg chg="mod ord">
          <ac:chgData name="鄭 宇晋" userId="d587accebe044530" providerId="Windows Live" clId="Web-{50609F93-1D1B-440D-A477-34EC7571FAB1}" dt="2022-11-13T09:31:30.153" v="73"/>
          <ac:cxnSpMkLst>
            <pc:docMk/>
            <pc:sldMk cId="0" sldId="269"/>
            <ac:cxnSpMk id="243" creationId="{00000000-0000-0000-0000-000000000000}"/>
          </ac:cxnSpMkLst>
        </pc:cxnChg>
      </pc:sldChg>
      <pc:sldChg chg="modSp">
        <pc:chgData name="鄭 宇晋" userId="d587accebe044530" providerId="Windows Live" clId="Web-{50609F93-1D1B-440D-A477-34EC7571FAB1}" dt="2022-11-13T09:11:20.668" v="2" actId="1076"/>
        <pc:sldMkLst>
          <pc:docMk/>
          <pc:sldMk cId="0" sldId="270"/>
        </pc:sldMkLst>
        <pc:picChg chg="mod modCrop">
          <ac:chgData name="鄭 宇晋" userId="d587accebe044530" providerId="Windows Live" clId="Web-{50609F93-1D1B-440D-A477-34EC7571FAB1}" dt="2022-11-13T09:11:20.668" v="2" actId="1076"/>
          <ac:picMkLst>
            <pc:docMk/>
            <pc:sldMk cId="0" sldId="270"/>
            <ac:picMk id="2" creationId="{D7A02D2A-6649-7475-FFE6-BEC5AF9768DA}"/>
          </ac:picMkLst>
        </pc:picChg>
      </pc:sldChg>
      <pc:sldChg chg="addSp delSp modSp">
        <pc:chgData name="鄭 宇晋" userId="d587accebe044530" providerId="Windows Live" clId="Web-{50609F93-1D1B-440D-A477-34EC7571FAB1}" dt="2022-11-13T10:06:19.075" v="112" actId="1076"/>
        <pc:sldMkLst>
          <pc:docMk/>
          <pc:sldMk cId="0" sldId="271"/>
        </pc:sldMkLst>
        <pc:picChg chg="add del mod">
          <ac:chgData name="鄭 宇晋" userId="d587accebe044530" providerId="Windows Live" clId="Web-{50609F93-1D1B-440D-A477-34EC7571FAB1}" dt="2022-11-13T10:00:12.659" v="77"/>
          <ac:picMkLst>
            <pc:docMk/>
            <pc:sldMk cId="0" sldId="271"/>
            <ac:picMk id="2" creationId="{5E67D010-EB14-163B-8014-E05F7D3DCCDF}"/>
          </ac:picMkLst>
        </pc:picChg>
        <pc:picChg chg="add mod modCrop">
          <ac:chgData name="鄭 宇晋" userId="d587accebe044530" providerId="Windows Live" clId="Web-{50609F93-1D1B-440D-A477-34EC7571FAB1}" dt="2022-11-13T10:06:19.075" v="112" actId="1076"/>
          <ac:picMkLst>
            <pc:docMk/>
            <pc:sldMk cId="0" sldId="271"/>
            <ac:picMk id="3" creationId="{94DB0BF3-BDB7-E10B-B425-1BA98B8FC0A9}"/>
          </ac:picMkLst>
        </pc:picChg>
        <pc:picChg chg="add mod modCrop">
          <ac:chgData name="鄭 宇晋" userId="d587accebe044530" providerId="Windows Live" clId="Web-{50609F93-1D1B-440D-A477-34EC7571FAB1}" dt="2022-11-13T10:06:16.465" v="111" actId="1076"/>
          <ac:picMkLst>
            <pc:docMk/>
            <pc:sldMk cId="0" sldId="271"/>
            <ac:picMk id="4" creationId="{3020FF87-4441-1997-80C7-654B71F1F34D}"/>
          </ac:picMkLst>
        </pc:picChg>
        <pc:picChg chg="add mod modCrop">
          <ac:chgData name="鄭 宇晋" userId="d587accebe044530" providerId="Windows Live" clId="Web-{50609F93-1D1B-440D-A477-34EC7571FAB1}" dt="2022-11-13T10:06:08.559" v="110" actId="1076"/>
          <ac:picMkLst>
            <pc:docMk/>
            <pc:sldMk cId="0" sldId="271"/>
            <ac:picMk id="5" creationId="{402EE48A-B456-FF59-152B-9C10902C6498}"/>
          </ac:picMkLst>
        </pc:picChg>
        <pc:picChg chg="del">
          <ac:chgData name="鄭 宇晋" userId="d587accebe044530" providerId="Windows Live" clId="Web-{50609F93-1D1B-440D-A477-34EC7571FAB1}" dt="2022-11-13T10:04:29.243" v="89"/>
          <ac:picMkLst>
            <pc:docMk/>
            <pc:sldMk cId="0" sldId="271"/>
            <ac:picMk id="259" creationId="{00000000-0000-0000-0000-000000000000}"/>
          </ac:picMkLst>
        </pc:picChg>
        <pc:picChg chg="del">
          <ac:chgData name="鄭 宇晋" userId="d587accebe044530" providerId="Windows Live" clId="Web-{50609F93-1D1B-440D-A477-34EC7571FAB1}" dt="2022-11-13T10:04:30.852" v="90"/>
          <ac:picMkLst>
            <pc:docMk/>
            <pc:sldMk cId="0" sldId="271"/>
            <ac:picMk id="261" creationId="{00000000-0000-0000-0000-000000000000}"/>
          </ac:picMkLst>
        </pc:picChg>
        <pc:picChg chg="del">
          <ac:chgData name="鄭 宇晋" userId="d587accebe044530" providerId="Windows Live" clId="Web-{50609F93-1D1B-440D-A477-34EC7571FAB1}" dt="2022-11-13T10:04:26.634" v="88"/>
          <ac:picMkLst>
            <pc:docMk/>
            <pc:sldMk cId="0" sldId="271"/>
            <ac:picMk id="262" creationId="{00000000-0000-0000-0000-000000000000}"/>
          </ac:picMkLst>
        </pc:picChg>
      </pc:sldChg>
      <pc:sldChg chg="addSp delSp modSp">
        <pc:chgData name="鄭 宇晋" userId="d587accebe044530" providerId="Windows Live" clId="Web-{50609F93-1D1B-440D-A477-34EC7571FAB1}" dt="2022-11-13T10:10:40.425" v="135" actId="1076"/>
        <pc:sldMkLst>
          <pc:docMk/>
          <pc:sldMk cId="0" sldId="272"/>
        </pc:sldMkLst>
        <pc:picChg chg="add del mod">
          <ac:chgData name="鄭 宇晋" userId="d587accebe044530" providerId="Windows Live" clId="Web-{50609F93-1D1B-440D-A477-34EC7571FAB1}" dt="2022-11-13T10:08:43.016" v="116"/>
          <ac:picMkLst>
            <pc:docMk/>
            <pc:sldMk cId="0" sldId="272"/>
            <ac:picMk id="2" creationId="{57692B31-C9BA-AEA0-A338-57D5B790A8E3}"/>
          </ac:picMkLst>
        </pc:picChg>
        <pc:picChg chg="add mod modCrop">
          <ac:chgData name="鄭 宇晋" userId="d587accebe044530" providerId="Windows Live" clId="Web-{50609F93-1D1B-440D-A477-34EC7571FAB1}" dt="2022-11-13T10:09:19.626" v="122" actId="1076"/>
          <ac:picMkLst>
            <pc:docMk/>
            <pc:sldMk cId="0" sldId="272"/>
            <ac:picMk id="3" creationId="{5A559CCA-A6FC-2E65-0DC1-2EBB82983995}"/>
          </ac:picMkLst>
        </pc:picChg>
        <pc:picChg chg="add mod modCrop">
          <ac:chgData name="鄭 宇晋" userId="d587accebe044530" providerId="Windows Live" clId="Web-{50609F93-1D1B-440D-A477-34EC7571FAB1}" dt="2022-11-13T10:10:40.425" v="135" actId="1076"/>
          <ac:picMkLst>
            <pc:docMk/>
            <pc:sldMk cId="0" sldId="272"/>
            <ac:picMk id="4" creationId="{E1005AD9-E78F-22DA-7AA2-58FD56F29F22}"/>
          </ac:picMkLst>
        </pc:picChg>
        <pc:picChg chg="del">
          <ac:chgData name="鄭 宇晋" userId="d587accebe044530" providerId="Windows Live" clId="Web-{50609F93-1D1B-440D-A477-34EC7571FAB1}" dt="2022-11-13T10:09:20.032" v="123"/>
          <ac:picMkLst>
            <pc:docMk/>
            <pc:sldMk cId="0" sldId="272"/>
            <ac:picMk id="274" creationId="{00000000-0000-0000-0000-000000000000}"/>
          </ac:picMkLst>
        </pc:picChg>
        <pc:picChg chg="del">
          <ac:chgData name="鄭 宇晋" userId="d587accebe044530" providerId="Windows Live" clId="Web-{50609F93-1D1B-440D-A477-34EC7571FAB1}" dt="2022-11-13T10:10:14.018" v="130"/>
          <ac:picMkLst>
            <pc:docMk/>
            <pc:sldMk cId="0" sldId="272"/>
            <ac:picMk id="275" creationId="{00000000-0000-0000-0000-000000000000}"/>
          </ac:picMkLst>
        </pc:picChg>
      </pc:sldChg>
    </pc:docChg>
  </pc:docChgLst>
  <pc:docChgLst>
    <pc:chgData name="鄭 宇晋" userId="d587accebe044530" providerId="Windows Live" clId="Web-{76D78450-0D24-465A-B38E-4308CA5590A5}"/>
    <pc:docChg chg="addSld modSld">
      <pc:chgData name="鄭 宇晋" userId="d587accebe044530" providerId="Windows Live" clId="Web-{76D78450-0D24-465A-B38E-4308CA5590A5}" dt="2022-11-11T00:52:45.925" v="124" actId="20577"/>
      <pc:docMkLst>
        <pc:docMk/>
      </pc:docMkLst>
      <pc:sldChg chg="modSp new">
        <pc:chgData name="鄭 宇晋" userId="d587accebe044530" providerId="Windows Live" clId="Web-{76D78450-0D24-465A-B38E-4308CA5590A5}" dt="2022-11-11T00:52:45.925" v="124" actId="20577"/>
        <pc:sldMkLst>
          <pc:docMk/>
          <pc:sldMk cId="2033493299" sldId="277"/>
        </pc:sldMkLst>
        <pc:spChg chg="mod">
          <ac:chgData name="鄭 宇晋" userId="d587accebe044530" providerId="Windows Live" clId="Web-{76D78450-0D24-465A-B38E-4308CA5590A5}" dt="2022-11-11T00:52:45.925" v="124" actId="20577"/>
          <ac:spMkLst>
            <pc:docMk/>
            <pc:sldMk cId="2033493299" sldId="277"/>
            <ac:spMk id="3" creationId="{C9330352-5C49-62AE-700C-783B27B5490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7955769b8d_19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7955769b8d_19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7955769b8d_19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7955769b8d_19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7955769b8d_19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7955769b8d_19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3062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7955769b8d_19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7955769b8d_19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7955769b8d_19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7955769b8d_19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7955769b8d_19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7955769b8d_19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7955769b8d_19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7955769b8d_19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7955769b8d_19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7955769b8d_19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7955769b8d_19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7955769b8d_19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7955769b8d_19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7955769b8d_19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7955769b8d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7955769b8d_0_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7955769b8d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7955769b8d_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7955769b8d_1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7955769b8d_1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7955769b8d_5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7955769b8d_5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7955769b8d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7955769b8d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7955769b8d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7955769b8d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7955769b8d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7955769b8d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7955769b8d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7955769b8d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7955769b8d_1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7955769b8d_1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7955769b8d_19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7955769b8d_19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7955769b8d_19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7955769b8d_19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mailto:nitak92200@kixotic.com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3551300" y="1238800"/>
            <a:ext cx="387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팀 프로젝트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				MyCafe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4740225" y="3109925"/>
            <a:ext cx="4062000" cy="825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3F3F3"/>
                </a:solidFill>
              </a:rPr>
              <a:t>조장 - 정우진</a:t>
            </a:r>
            <a:endParaRPr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3F3F3"/>
                </a:solidFill>
              </a:rPr>
              <a:t>팀원 - 정예찬, 민병도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 amt="58999"/>
          </a:blip>
          <a:stretch>
            <a:fillRect/>
          </a:stretch>
        </p:blipFill>
        <p:spPr>
          <a:xfrm>
            <a:off x="304800" y="2233022"/>
            <a:ext cx="3943149" cy="2627724"/>
          </a:xfrm>
          <a:prstGeom prst="rect">
            <a:avLst/>
          </a:prstGeom>
          <a:noFill/>
          <a:ln>
            <a:noFill/>
          </a:ln>
          <a:effectLst>
            <a:outerShdw blurRad="128588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9" name="Google Shape;8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4800" y="4384500"/>
            <a:ext cx="3457575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4450625" y="4077900"/>
            <a:ext cx="4417800" cy="4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ko" sz="1180">
                <a:solidFill>
                  <a:srgbClr val="000000"/>
                </a:solidFill>
              </a:rPr>
              <a:t>블록체인 기반 핀테크 및 보안 플랫폼 개발(자바/리엑터) 과정</a:t>
            </a:r>
            <a:endParaRPr sz="1180">
              <a:solidFill>
                <a:srgbClr val="000000"/>
              </a:solidFill>
            </a:endParaRPr>
          </a:p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endParaRPr sz="118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/>
          <p:nvPr/>
        </p:nvSpPr>
        <p:spPr>
          <a:xfrm>
            <a:off x="820700" y="707500"/>
            <a:ext cx="3353100" cy="461700"/>
          </a:xfrm>
          <a:prstGeom prst="rect">
            <a:avLst/>
          </a:prstGeom>
          <a:solidFill>
            <a:srgbClr val="8C61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latin typeface="Verdana"/>
                <a:ea typeface="Verdana"/>
                <a:cs typeface="Verdana"/>
                <a:sym typeface="Verdana"/>
              </a:rPr>
              <a:t>05.화면 구현 설계도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2" name="Google Shape;192;p22"/>
          <p:cNvSpPr/>
          <p:nvPr/>
        </p:nvSpPr>
        <p:spPr>
          <a:xfrm flipH="1">
            <a:off x="85150" y="1561038"/>
            <a:ext cx="378600" cy="186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3494025" y="2209000"/>
            <a:ext cx="378600" cy="552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7446300" y="2209000"/>
            <a:ext cx="378600" cy="552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 txBox="1"/>
          <p:nvPr/>
        </p:nvSpPr>
        <p:spPr>
          <a:xfrm>
            <a:off x="463750" y="1400850"/>
            <a:ext cx="480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고객 페이지 - 마이페이지 기능(주문 조회와 회원 정보 수정)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22"/>
          <p:cNvSpPr txBox="1"/>
          <p:nvPr/>
        </p:nvSpPr>
        <p:spPr>
          <a:xfrm>
            <a:off x="42450" y="1289900"/>
            <a:ext cx="499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04</a:t>
            </a:r>
            <a:endParaRPr sz="18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0DC25150-E66F-908F-44D2-034A0828C4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" t="9624" r="168" b="147"/>
          <a:stretch/>
        </p:blipFill>
        <p:spPr>
          <a:xfrm>
            <a:off x="141495" y="1770944"/>
            <a:ext cx="4200498" cy="3059469"/>
          </a:xfrm>
          <a:prstGeom prst="rect">
            <a:avLst/>
          </a:prstGeom>
        </p:spPr>
      </p:pic>
      <p:pic>
        <p:nvPicPr>
          <p:cNvPr id="3" name="그림 3">
            <a:extLst>
              <a:ext uri="{FF2B5EF4-FFF2-40B4-BE49-F238E27FC236}">
                <a16:creationId xmlns:a16="http://schemas.microsoft.com/office/drawing/2014/main" id="{44832F7F-5B40-A98D-6EDB-3C45AF9995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30" t="9355" r="138" b="189"/>
          <a:stretch/>
        </p:blipFill>
        <p:spPr>
          <a:xfrm>
            <a:off x="4467691" y="1768247"/>
            <a:ext cx="4573449" cy="3068299"/>
          </a:xfrm>
          <a:prstGeom prst="rect">
            <a:avLst/>
          </a:prstGeom>
        </p:spPr>
      </p:pic>
      <p:sp>
        <p:nvSpPr>
          <p:cNvPr id="195" name="Google Shape;195;p22"/>
          <p:cNvSpPr txBox="1"/>
          <p:nvPr/>
        </p:nvSpPr>
        <p:spPr>
          <a:xfrm>
            <a:off x="5955289" y="733659"/>
            <a:ext cx="3079622" cy="95407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Lato"/>
                <a:ea typeface="Lato"/>
                <a:cs typeface="Lato"/>
                <a:sym typeface="Lato"/>
              </a:rPr>
              <a:t>로그인 상태인 회원의 마이페이지 기능으로 회원의 주문 조회와 회원의 정보 수정이 가능.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Lato"/>
                <a:ea typeface="Lato"/>
                <a:cs typeface="Lato"/>
                <a:sym typeface="Lato"/>
              </a:rPr>
              <a:t>정보 수정의 경우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Lato"/>
                <a:ea typeface="Lato"/>
                <a:cs typeface="Lato"/>
                <a:sym typeface="Lato"/>
              </a:rPr>
              <a:t>아이디(PK)와 이름은 수정이 불가능하게 하여 혼란이 생기지 않게 했습니다.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0F9AB5-DEBF-483F-D2A3-45980B3C12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2" t="9952" r="124" b="206"/>
          <a:stretch/>
        </p:blipFill>
        <p:spPr>
          <a:xfrm>
            <a:off x="213525" y="1797907"/>
            <a:ext cx="5687749" cy="3073644"/>
          </a:xfrm>
          <a:prstGeom prst="rect">
            <a:avLst/>
          </a:prstGeom>
        </p:spPr>
      </p:pic>
      <p:sp>
        <p:nvSpPr>
          <p:cNvPr id="202" name="Google Shape;202;p23"/>
          <p:cNvSpPr txBox="1"/>
          <p:nvPr/>
        </p:nvSpPr>
        <p:spPr>
          <a:xfrm>
            <a:off x="820700" y="707500"/>
            <a:ext cx="3353100" cy="461700"/>
          </a:xfrm>
          <a:prstGeom prst="rect">
            <a:avLst/>
          </a:prstGeom>
          <a:solidFill>
            <a:srgbClr val="8C61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latin typeface="Verdana"/>
                <a:ea typeface="Verdana"/>
                <a:cs typeface="Verdana"/>
                <a:sym typeface="Verdana"/>
              </a:rPr>
              <a:t>05.화면 구현 설계도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5" name="Google Shape;205;p23"/>
          <p:cNvSpPr txBox="1"/>
          <p:nvPr/>
        </p:nvSpPr>
        <p:spPr>
          <a:xfrm>
            <a:off x="792400" y="1311525"/>
            <a:ext cx="480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고객 페이지 - 목록(메뉴) 보기 화면과 메뉴 상세 보기 화면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23"/>
          <p:cNvSpPr txBox="1"/>
          <p:nvPr/>
        </p:nvSpPr>
        <p:spPr>
          <a:xfrm>
            <a:off x="360825" y="1254525"/>
            <a:ext cx="53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05</a:t>
            </a:r>
            <a:endParaRPr sz="18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7" name="Google Shape;207;p23"/>
          <p:cNvSpPr/>
          <p:nvPr/>
        </p:nvSpPr>
        <p:spPr>
          <a:xfrm flipH="1">
            <a:off x="404125" y="1499613"/>
            <a:ext cx="378600" cy="186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3"/>
          <p:cNvSpPr txBox="1"/>
          <p:nvPr/>
        </p:nvSpPr>
        <p:spPr>
          <a:xfrm>
            <a:off x="6021969" y="1004462"/>
            <a:ext cx="2844000" cy="110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Lato"/>
                <a:ea typeface="Lato"/>
                <a:cs typeface="Lato"/>
                <a:sym typeface="Lato"/>
              </a:rPr>
              <a:t>카페 목록을 볼 수 있는 화면으로 이미지를 클릭하면 클릭한 이미지의 메뉴의 정보를 상세하게 볼 수 있는 메뉴 상세 화면으로 이동합니다.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Lato"/>
                <a:ea typeface="Lato"/>
                <a:cs typeface="Lato"/>
                <a:sym typeface="Lato"/>
              </a:rPr>
              <a:t>메뉴 상세 화면에서 장바구니 버튼을 클릭하면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Lato"/>
                <a:ea typeface="Lato"/>
                <a:cs typeface="Lato"/>
                <a:sym typeface="Lato"/>
              </a:rPr>
              <a:t>마이 페이지의 장바구니로 메뉴가 이동합니다.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9" name="Google Shape;209;p23"/>
          <p:cNvCxnSpPr>
            <a:cxnSpLocks/>
          </p:cNvCxnSpPr>
          <p:nvPr/>
        </p:nvCxnSpPr>
        <p:spPr>
          <a:xfrm rot="10800000" flipH="1">
            <a:off x="4248150" y="2961462"/>
            <a:ext cx="378900" cy="24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" name="그림 4">
            <a:extLst>
              <a:ext uri="{FF2B5EF4-FFF2-40B4-BE49-F238E27FC236}">
                <a16:creationId xmlns:a16="http://schemas.microsoft.com/office/drawing/2014/main" id="{E823E307-5C54-70C7-1ACD-52A10F136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025" y="2321357"/>
            <a:ext cx="3850481" cy="26439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/>
          <p:nvPr/>
        </p:nvSpPr>
        <p:spPr>
          <a:xfrm>
            <a:off x="820700" y="707500"/>
            <a:ext cx="3353100" cy="461700"/>
          </a:xfrm>
          <a:prstGeom prst="rect">
            <a:avLst/>
          </a:prstGeom>
          <a:solidFill>
            <a:srgbClr val="8C61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latin typeface="Verdana"/>
                <a:ea typeface="Verdana"/>
                <a:cs typeface="Verdana"/>
                <a:sym typeface="Verdana"/>
              </a:rPr>
              <a:t>05.화면 구현 설계도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5" name="Google Shape;205;p23"/>
          <p:cNvSpPr txBox="1"/>
          <p:nvPr/>
        </p:nvSpPr>
        <p:spPr>
          <a:xfrm>
            <a:off x="792400" y="1311525"/>
            <a:ext cx="480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" dirty="0">
                <a:latin typeface="Lato"/>
                <a:ea typeface="Lato"/>
                <a:cs typeface="Lato"/>
                <a:sym typeface="Lato"/>
              </a:rPr>
              <a:t>고객 페이지 - </a:t>
            </a:r>
            <a:r>
              <a:rPr lang="ko" altLang="en-US" dirty="0">
                <a:latin typeface="Lato"/>
                <a:ea typeface="Lato"/>
                <a:cs typeface="Lato"/>
                <a:sym typeface="Lato"/>
              </a:rPr>
              <a:t>상세 주문</a:t>
            </a:r>
            <a:r>
              <a:rPr lang="en-US" altLang="ko" dirty="0">
                <a:latin typeface="Lato"/>
                <a:ea typeface="Lato"/>
                <a:cs typeface="Lato"/>
                <a:sym typeface="Lato"/>
              </a:rPr>
              <a:t> </a:t>
            </a:r>
            <a:r>
              <a:rPr lang="ko" dirty="0">
                <a:latin typeface="Lato"/>
                <a:ea typeface="Lato"/>
                <a:cs typeface="Lato"/>
                <a:sym typeface="Lato"/>
              </a:rPr>
              <a:t>화면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23"/>
          <p:cNvSpPr txBox="1"/>
          <p:nvPr/>
        </p:nvSpPr>
        <p:spPr>
          <a:xfrm>
            <a:off x="360825" y="1254525"/>
            <a:ext cx="53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05</a:t>
            </a:r>
            <a:endParaRPr sz="18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7" name="Google Shape;207;p23"/>
          <p:cNvSpPr/>
          <p:nvPr/>
        </p:nvSpPr>
        <p:spPr>
          <a:xfrm flipH="1">
            <a:off x="404125" y="1499613"/>
            <a:ext cx="378600" cy="186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9" name="Google Shape;209;p23"/>
          <p:cNvCxnSpPr>
            <a:cxnSpLocks/>
          </p:cNvCxnSpPr>
          <p:nvPr/>
        </p:nvCxnSpPr>
        <p:spPr>
          <a:xfrm rot="10800000" flipH="1">
            <a:off x="4248150" y="2961462"/>
            <a:ext cx="378900" cy="24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" name="그림 4">
            <a:extLst>
              <a:ext uri="{FF2B5EF4-FFF2-40B4-BE49-F238E27FC236}">
                <a16:creationId xmlns:a16="http://schemas.microsoft.com/office/drawing/2014/main" id="{4DCC0A7F-4587-AB76-7CD7-D5E3F6EA17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42" t="13662" r="1215" b="9108"/>
          <a:stretch/>
        </p:blipFill>
        <p:spPr>
          <a:xfrm>
            <a:off x="492919" y="1686827"/>
            <a:ext cx="5872169" cy="32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918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/>
          <p:nvPr/>
        </p:nvSpPr>
        <p:spPr>
          <a:xfrm>
            <a:off x="820700" y="707500"/>
            <a:ext cx="3353100" cy="461700"/>
          </a:xfrm>
          <a:prstGeom prst="rect">
            <a:avLst/>
          </a:prstGeom>
          <a:solidFill>
            <a:srgbClr val="8C61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latin typeface="Verdana"/>
                <a:ea typeface="Verdana"/>
                <a:cs typeface="Verdana"/>
                <a:sym typeface="Verdana"/>
              </a:rPr>
              <a:t>05.화면 구현 설계도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6" name="Google Shape;216;p24"/>
          <p:cNvSpPr txBox="1"/>
          <p:nvPr/>
        </p:nvSpPr>
        <p:spPr>
          <a:xfrm>
            <a:off x="820700" y="1240575"/>
            <a:ext cx="480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고객 페이지 - 장바구니 기능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24"/>
          <p:cNvSpPr txBox="1"/>
          <p:nvPr/>
        </p:nvSpPr>
        <p:spPr>
          <a:xfrm>
            <a:off x="325450" y="1211875"/>
            <a:ext cx="495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06</a:t>
            </a:r>
            <a:endParaRPr sz="18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8" name="Google Shape;218;p24"/>
          <p:cNvSpPr/>
          <p:nvPr/>
        </p:nvSpPr>
        <p:spPr>
          <a:xfrm flipH="1">
            <a:off x="325450" y="1433538"/>
            <a:ext cx="378600" cy="186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4"/>
          <p:cNvSpPr txBox="1"/>
          <p:nvPr/>
        </p:nvSpPr>
        <p:spPr>
          <a:xfrm>
            <a:off x="6673925" y="2121588"/>
            <a:ext cx="2058900" cy="156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Lato"/>
                <a:ea typeface="Lato"/>
                <a:cs typeface="Lato"/>
                <a:sym typeface="Lato"/>
              </a:rPr>
              <a:t>상세 메뉴 화면에서 장바구니에 담은 메뉴들은 장바구니에서 메뉴의 갯수를 정할 수 있으며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Lato"/>
                <a:ea typeface="Lato"/>
                <a:cs typeface="Lato"/>
                <a:sym typeface="Lato"/>
              </a:rPr>
              <a:t>주문하기 버튼을 통해 주문하기가 가능하며 주문하기를 하면 카페 관리자에게 정보가 넘어가게 된다.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Lato"/>
                <a:ea typeface="Lato"/>
                <a:cs typeface="Lato"/>
                <a:sym typeface="Lato"/>
              </a:rPr>
              <a:t>주문취소 시 장바구니의 메뉴들이 삭제되게 설계했습니다.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A1AF8CF4-C889-060C-1A1F-3AAACC566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67" r="1613" b="-232"/>
          <a:stretch/>
        </p:blipFill>
        <p:spPr>
          <a:xfrm>
            <a:off x="328612" y="1765805"/>
            <a:ext cx="6100763" cy="25826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/>
          <p:nvPr/>
        </p:nvSpPr>
        <p:spPr>
          <a:xfrm>
            <a:off x="820700" y="707500"/>
            <a:ext cx="3353100" cy="461700"/>
          </a:xfrm>
          <a:prstGeom prst="rect">
            <a:avLst/>
          </a:prstGeom>
          <a:solidFill>
            <a:srgbClr val="8C61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latin typeface="Verdana"/>
                <a:ea typeface="Verdana"/>
                <a:cs typeface="Verdana"/>
                <a:sym typeface="Verdana"/>
              </a:rPr>
              <a:t>05.화면 구현 설계도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6" name="Google Shape;226;p25"/>
          <p:cNvSpPr txBox="1"/>
          <p:nvPr/>
        </p:nvSpPr>
        <p:spPr>
          <a:xfrm>
            <a:off x="570550" y="1325475"/>
            <a:ext cx="612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카페 관리자 페이지 - 주문 목록 페이지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25"/>
          <p:cNvSpPr txBox="1"/>
          <p:nvPr/>
        </p:nvSpPr>
        <p:spPr>
          <a:xfrm>
            <a:off x="152400" y="1268463"/>
            <a:ext cx="456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01</a:t>
            </a:r>
            <a:endParaRPr sz="18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8" name="Google Shape;228;p25"/>
          <p:cNvSpPr/>
          <p:nvPr/>
        </p:nvSpPr>
        <p:spPr>
          <a:xfrm flipH="1">
            <a:off x="152500" y="1539613"/>
            <a:ext cx="378600" cy="186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5"/>
          <p:cNvSpPr txBox="1"/>
          <p:nvPr/>
        </p:nvSpPr>
        <p:spPr>
          <a:xfrm>
            <a:off x="6180250" y="707500"/>
            <a:ext cx="2748300" cy="95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Lato"/>
                <a:ea typeface="Lato"/>
                <a:cs typeface="Lato"/>
                <a:sym typeface="Lato"/>
              </a:rPr>
              <a:t>고객 페이지에서 장바구니를 통해 주문하기를 실행하게 되면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Lato"/>
                <a:ea typeface="Lato"/>
                <a:cs typeface="Lato"/>
                <a:sym typeface="Lato"/>
              </a:rPr>
              <a:t>주문 내역등 관련 정보가 카페 관리자 페이지 중 하나인 주문 목록에 등록되게 됩니다.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Lato"/>
                <a:ea typeface="Lato"/>
                <a:cs typeface="Lato"/>
                <a:sym typeface="Lato"/>
              </a:rPr>
              <a:t>여기서 주문상태 처리가 이루어집니다.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2DCDD437-3A0E-B652-5149-EBA9759038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15" r="92" b="9976"/>
          <a:stretch/>
        </p:blipFill>
        <p:spPr>
          <a:xfrm>
            <a:off x="1119011" y="1667708"/>
            <a:ext cx="6651982" cy="32919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>
            <a:extLst>
              <a:ext uri="{FF2B5EF4-FFF2-40B4-BE49-F238E27FC236}">
                <a16:creationId xmlns:a16="http://schemas.microsoft.com/office/drawing/2014/main" id="{94829F26-3DF8-480F-B3AA-EE32985EE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45" y="2278976"/>
            <a:ext cx="2743200" cy="1827325"/>
          </a:xfrm>
          <a:prstGeom prst="rect">
            <a:avLst/>
          </a:prstGeom>
        </p:spPr>
      </p:pic>
      <p:pic>
        <p:nvPicPr>
          <p:cNvPr id="3" name="그림 3">
            <a:extLst>
              <a:ext uri="{FF2B5EF4-FFF2-40B4-BE49-F238E27FC236}">
                <a16:creationId xmlns:a16="http://schemas.microsoft.com/office/drawing/2014/main" id="{02EF0CE3-26C7-3B48-1569-3F4B3F0D12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25" r="1243" b="429"/>
          <a:stretch/>
        </p:blipFill>
        <p:spPr>
          <a:xfrm>
            <a:off x="2396067" y="1789711"/>
            <a:ext cx="3921509" cy="3017704"/>
          </a:xfrm>
          <a:prstGeom prst="rect">
            <a:avLst/>
          </a:prstGeom>
        </p:spPr>
      </p:pic>
      <p:pic>
        <p:nvPicPr>
          <p:cNvPr id="4" name="그림 4">
            <a:extLst>
              <a:ext uri="{FF2B5EF4-FFF2-40B4-BE49-F238E27FC236}">
                <a16:creationId xmlns:a16="http://schemas.microsoft.com/office/drawing/2014/main" id="{A8B554EB-EF1E-0114-4917-F5A6743C45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0010" y="2048439"/>
            <a:ext cx="2235201" cy="2203730"/>
          </a:xfrm>
          <a:prstGeom prst="rect">
            <a:avLst/>
          </a:prstGeom>
        </p:spPr>
      </p:pic>
      <p:sp>
        <p:nvSpPr>
          <p:cNvPr id="235" name="Google Shape;235;p26"/>
          <p:cNvSpPr txBox="1"/>
          <p:nvPr/>
        </p:nvSpPr>
        <p:spPr>
          <a:xfrm>
            <a:off x="820700" y="707500"/>
            <a:ext cx="3353100" cy="461700"/>
          </a:xfrm>
          <a:prstGeom prst="rect">
            <a:avLst/>
          </a:prstGeom>
          <a:solidFill>
            <a:srgbClr val="8C61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latin typeface="Verdana"/>
                <a:ea typeface="Verdana"/>
                <a:cs typeface="Verdana"/>
                <a:sym typeface="Verdana"/>
              </a:rPr>
              <a:t>05.화면 구현 설계도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6" name="Google Shape;236;p26"/>
          <p:cNvSpPr txBox="1"/>
          <p:nvPr/>
        </p:nvSpPr>
        <p:spPr>
          <a:xfrm>
            <a:off x="488650" y="1276525"/>
            <a:ext cx="662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카페 관리자 페이지 - 상품 목록 화면 및 기능(상품 추가/수정/삭제)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26"/>
          <p:cNvSpPr txBox="1"/>
          <p:nvPr/>
        </p:nvSpPr>
        <p:spPr>
          <a:xfrm>
            <a:off x="63675" y="1169200"/>
            <a:ext cx="502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02</a:t>
            </a:r>
            <a:endParaRPr sz="18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8" name="Google Shape;238;p26"/>
          <p:cNvSpPr/>
          <p:nvPr/>
        </p:nvSpPr>
        <p:spPr>
          <a:xfrm flipH="1">
            <a:off x="110050" y="1440338"/>
            <a:ext cx="378600" cy="186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6"/>
          <p:cNvSpPr txBox="1"/>
          <p:nvPr/>
        </p:nvSpPr>
        <p:spPr>
          <a:xfrm>
            <a:off x="6077556" y="724225"/>
            <a:ext cx="2730900" cy="95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Lato"/>
                <a:ea typeface="Lato"/>
                <a:cs typeface="Lato"/>
                <a:sym typeface="Lato"/>
              </a:rPr>
              <a:t>카페 관리자 페이지의 상품 관리 화면으로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Lato"/>
                <a:ea typeface="Lato"/>
                <a:cs typeface="Lato"/>
                <a:sym typeface="Lato"/>
              </a:rPr>
              <a:t>메뉴의 이미지를 클릭하면 개별 상품의 관리가 가능합니다.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Lato"/>
                <a:ea typeface="Lato"/>
                <a:cs typeface="Lato"/>
                <a:sym typeface="Lato"/>
              </a:rPr>
              <a:t>상품 정보의 수정, 상품의 삭제, 새로운 제품의 상품 추가 등의 기능이 가능합니다.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40" name="Google Shape;240;p26"/>
          <p:cNvCxnSpPr/>
          <p:nvPr/>
        </p:nvCxnSpPr>
        <p:spPr>
          <a:xfrm>
            <a:off x="713364" y="3163725"/>
            <a:ext cx="1708933" cy="288112"/>
          </a:xfrm>
          <a:prstGeom prst="straightConnector1">
            <a:avLst/>
          </a:prstGeom>
          <a:noFill/>
          <a:ln w="9525" cap="flat" cmpd="sng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3" name="Google Shape;243;p26"/>
          <p:cNvCxnSpPr>
            <a:endCxn id="244" idx="1"/>
          </p:cNvCxnSpPr>
          <p:nvPr/>
        </p:nvCxnSpPr>
        <p:spPr>
          <a:xfrm flipV="1">
            <a:off x="2981059" y="3332986"/>
            <a:ext cx="3533355" cy="1096956"/>
          </a:xfrm>
          <a:prstGeom prst="straightConnector1">
            <a:avLst/>
          </a:prstGeom>
          <a:noFill/>
          <a:ln w="9525" cap="flat" cmpd="sng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 txBox="1"/>
          <p:nvPr/>
        </p:nvSpPr>
        <p:spPr>
          <a:xfrm>
            <a:off x="820700" y="707500"/>
            <a:ext cx="3353100" cy="461700"/>
          </a:xfrm>
          <a:prstGeom prst="rect">
            <a:avLst/>
          </a:prstGeom>
          <a:solidFill>
            <a:srgbClr val="8C61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latin typeface="Verdana"/>
                <a:ea typeface="Verdana"/>
                <a:cs typeface="Verdana"/>
                <a:sym typeface="Verdana"/>
              </a:rPr>
              <a:t>05.화면 구현 설계도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0" name="Google Shape;250;p27"/>
          <p:cNvSpPr txBox="1"/>
          <p:nvPr/>
        </p:nvSpPr>
        <p:spPr>
          <a:xfrm>
            <a:off x="856075" y="1255350"/>
            <a:ext cx="480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배달원 페이지 - 로그인/회원가입 화면(모바일 사이즈)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27"/>
          <p:cNvSpPr txBox="1"/>
          <p:nvPr/>
        </p:nvSpPr>
        <p:spPr>
          <a:xfrm>
            <a:off x="364100" y="1226838"/>
            <a:ext cx="456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01</a:t>
            </a:r>
            <a:endParaRPr sz="18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52" name="Google Shape;252;p27"/>
          <p:cNvSpPr/>
          <p:nvPr/>
        </p:nvSpPr>
        <p:spPr>
          <a:xfrm flipH="1">
            <a:off x="364200" y="1497988"/>
            <a:ext cx="378600" cy="186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7A02D2A-6649-7475-FFE6-BEC5AF9768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99" r="7292" b="15696"/>
          <a:stretch/>
        </p:blipFill>
        <p:spPr>
          <a:xfrm>
            <a:off x="365553" y="1688746"/>
            <a:ext cx="2543172" cy="3004697"/>
          </a:xfrm>
          <a:prstGeom prst="rect">
            <a:avLst/>
          </a:prstGeom>
        </p:spPr>
      </p:pic>
      <p:pic>
        <p:nvPicPr>
          <p:cNvPr id="3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DE52C9B-1B62-7CA6-E5D0-06CAC438B5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338" r="7945" b="15123"/>
          <a:stretch/>
        </p:blipFill>
        <p:spPr>
          <a:xfrm>
            <a:off x="3230479" y="1685542"/>
            <a:ext cx="2525243" cy="300208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/>
          <p:nvPr/>
        </p:nvSpPr>
        <p:spPr>
          <a:xfrm>
            <a:off x="820700" y="707500"/>
            <a:ext cx="3353100" cy="461700"/>
          </a:xfrm>
          <a:prstGeom prst="rect">
            <a:avLst/>
          </a:prstGeom>
          <a:solidFill>
            <a:srgbClr val="8C61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latin typeface="Verdana"/>
                <a:ea typeface="Verdana"/>
                <a:cs typeface="Verdana"/>
                <a:sym typeface="Verdana"/>
              </a:rPr>
              <a:t>05.화면 구현 설계도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3" name="Google Shape;263;p28"/>
          <p:cNvSpPr txBox="1"/>
          <p:nvPr/>
        </p:nvSpPr>
        <p:spPr>
          <a:xfrm>
            <a:off x="771175" y="1212275"/>
            <a:ext cx="480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배달원 페이지 - 배달 리스트 화면(모바일 사이즈)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p28"/>
          <p:cNvSpPr txBox="1"/>
          <p:nvPr/>
        </p:nvSpPr>
        <p:spPr>
          <a:xfrm>
            <a:off x="297150" y="1240775"/>
            <a:ext cx="52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02</a:t>
            </a:r>
            <a:endParaRPr sz="18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65" name="Google Shape;265;p28"/>
          <p:cNvSpPr/>
          <p:nvPr/>
        </p:nvSpPr>
        <p:spPr>
          <a:xfrm flipH="1">
            <a:off x="364200" y="1454913"/>
            <a:ext cx="378600" cy="186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4DB0BF3-BDB7-E10B-B425-1BA98B8FC0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12" r="10026" b="-573"/>
          <a:stretch/>
        </p:blipFill>
        <p:spPr>
          <a:xfrm>
            <a:off x="625122" y="1645413"/>
            <a:ext cx="2468177" cy="3360528"/>
          </a:xfrm>
          <a:prstGeom prst="rect">
            <a:avLst/>
          </a:prstGeom>
        </p:spPr>
      </p:pic>
      <p:pic>
        <p:nvPicPr>
          <p:cNvPr id="4" name="그림 4">
            <a:extLst>
              <a:ext uri="{FF2B5EF4-FFF2-40B4-BE49-F238E27FC236}">
                <a16:creationId xmlns:a16="http://schemas.microsoft.com/office/drawing/2014/main" id="{3020FF87-4441-1997-80C7-654B71F1F3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609" r="7455"/>
          <a:stretch/>
        </p:blipFill>
        <p:spPr>
          <a:xfrm>
            <a:off x="3306234" y="1645413"/>
            <a:ext cx="2538695" cy="3343172"/>
          </a:xfrm>
          <a:prstGeom prst="rect">
            <a:avLst/>
          </a:prstGeom>
        </p:spPr>
      </p:pic>
      <p:pic>
        <p:nvPicPr>
          <p:cNvPr id="5" name="그림 5">
            <a:extLst>
              <a:ext uri="{FF2B5EF4-FFF2-40B4-BE49-F238E27FC236}">
                <a16:creationId xmlns:a16="http://schemas.microsoft.com/office/drawing/2014/main" id="{402EE48A-B456-FF59-152B-9C10902C64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20" r="7198" b="-279"/>
          <a:stretch/>
        </p:blipFill>
        <p:spPr>
          <a:xfrm>
            <a:off x="6086122" y="1642942"/>
            <a:ext cx="2545748" cy="33456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"/>
          <p:cNvSpPr txBox="1"/>
          <p:nvPr/>
        </p:nvSpPr>
        <p:spPr>
          <a:xfrm>
            <a:off x="820700" y="707500"/>
            <a:ext cx="3353100" cy="461700"/>
          </a:xfrm>
          <a:prstGeom prst="rect">
            <a:avLst/>
          </a:prstGeom>
          <a:solidFill>
            <a:srgbClr val="8C61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latin typeface="Verdana"/>
                <a:ea typeface="Verdana"/>
                <a:cs typeface="Verdana"/>
                <a:sym typeface="Verdana"/>
              </a:rPr>
              <a:t>05.화면 구현 설계도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1" name="Google Shape;271;p29"/>
          <p:cNvSpPr txBox="1"/>
          <p:nvPr/>
        </p:nvSpPr>
        <p:spPr>
          <a:xfrm>
            <a:off x="531100" y="1229963"/>
            <a:ext cx="644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배달원 관리  페이지 - 전체 배달원 현황 및 신규 배달원 승인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29"/>
          <p:cNvSpPr txBox="1"/>
          <p:nvPr/>
        </p:nvSpPr>
        <p:spPr>
          <a:xfrm>
            <a:off x="152400" y="1201475"/>
            <a:ext cx="484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03</a:t>
            </a:r>
            <a:endParaRPr sz="18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3" name="Google Shape;273;p29"/>
          <p:cNvSpPr/>
          <p:nvPr/>
        </p:nvSpPr>
        <p:spPr>
          <a:xfrm flipH="1">
            <a:off x="152500" y="1472613"/>
            <a:ext cx="378600" cy="186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5A559CCA-A6FC-2E65-0DC1-2EBB829839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24" r="4334" b="-207"/>
          <a:stretch/>
        </p:blipFill>
        <p:spPr>
          <a:xfrm>
            <a:off x="152400" y="1658778"/>
            <a:ext cx="4358986" cy="3095424"/>
          </a:xfrm>
          <a:prstGeom prst="rect">
            <a:avLst/>
          </a:prstGeom>
        </p:spPr>
      </p:pic>
      <p:pic>
        <p:nvPicPr>
          <p:cNvPr id="4" name="그림 4">
            <a:extLst>
              <a:ext uri="{FF2B5EF4-FFF2-40B4-BE49-F238E27FC236}">
                <a16:creationId xmlns:a16="http://schemas.microsoft.com/office/drawing/2014/main" id="{E1005AD9-E78F-22DA-7AA2-58FD56F29F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691" r="4141" b="-206"/>
          <a:stretch/>
        </p:blipFill>
        <p:spPr>
          <a:xfrm>
            <a:off x="4562122" y="1630555"/>
            <a:ext cx="4408369" cy="310246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/>
          <p:nvPr/>
        </p:nvSpPr>
        <p:spPr>
          <a:xfrm>
            <a:off x="820700" y="707500"/>
            <a:ext cx="3353100" cy="461700"/>
          </a:xfrm>
          <a:prstGeom prst="rect">
            <a:avLst/>
          </a:prstGeom>
          <a:solidFill>
            <a:srgbClr val="8C61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latin typeface="Verdana"/>
                <a:ea typeface="Verdana"/>
                <a:cs typeface="Verdana"/>
                <a:sym typeface="Verdana"/>
              </a:rPr>
              <a:t>05.화면 구현 결과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>
            <a:off x="360825" y="806550"/>
            <a:ext cx="8511300" cy="4032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729450" y="582850"/>
            <a:ext cx="7688700" cy="535200"/>
          </a:xfrm>
          <a:prstGeom prst="rect">
            <a:avLst/>
          </a:prstGeom>
          <a:solidFill>
            <a:srgbClr val="A17669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목차[CONTENTS]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"/>
          <p:cNvSpPr txBox="1"/>
          <p:nvPr/>
        </p:nvSpPr>
        <p:spPr>
          <a:xfrm>
            <a:off x="2823650" y="1292238"/>
            <a:ext cx="4566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01</a:t>
            </a:r>
            <a:endParaRPr sz="18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8" name="Google Shape;98;p14"/>
          <p:cNvSpPr/>
          <p:nvPr/>
        </p:nvSpPr>
        <p:spPr>
          <a:xfrm flipH="1">
            <a:off x="2823750" y="1563388"/>
            <a:ext cx="378600" cy="186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3346475" y="1443113"/>
            <a:ext cx="20376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latin typeface="Malgun Gothic"/>
                <a:ea typeface="Malgun Gothic"/>
                <a:cs typeface="Malgun Gothic"/>
                <a:sym typeface="Malgun Gothic"/>
              </a:rPr>
              <a:t>프로젝트 개요 및 목표</a:t>
            </a:r>
            <a:endParaRPr u="sng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3194650" y="2088838"/>
            <a:ext cx="20376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latin typeface="Malgun Gothic"/>
                <a:ea typeface="Malgun Gothic"/>
                <a:cs typeface="Malgun Gothic"/>
                <a:sym typeface="Malgun Gothic"/>
              </a:rPr>
              <a:t>개발 환경 및 사용 기술</a:t>
            </a:r>
            <a:endParaRPr u="sng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2653125" y="1992663"/>
            <a:ext cx="4857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02</a:t>
            </a:r>
            <a:endParaRPr sz="18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2" name="Google Shape;102;p14"/>
          <p:cNvSpPr/>
          <p:nvPr/>
        </p:nvSpPr>
        <p:spPr>
          <a:xfrm flipH="1">
            <a:off x="2682250" y="2263813"/>
            <a:ext cx="378600" cy="186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2823675" y="2654463"/>
            <a:ext cx="4857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03</a:t>
            </a:r>
            <a:endParaRPr sz="18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4" name="Google Shape;104;p14"/>
          <p:cNvSpPr/>
          <p:nvPr/>
        </p:nvSpPr>
        <p:spPr>
          <a:xfrm flipH="1">
            <a:off x="2852875" y="2925613"/>
            <a:ext cx="378600" cy="186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4"/>
          <p:cNvSpPr txBox="1"/>
          <p:nvPr/>
        </p:nvSpPr>
        <p:spPr>
          <a:xfrm>
            <a:off x="3375600" y="2805338"/>
            <a:ext cx="20376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latin typeface="Malgun Gothic"/>
                <a:ea typeface="Malgun Gothic"/>
                <a:cs typeface="Malgun Gothic"/>
                <a:sym typeface="Malgun Gothic"/>
              </a:rPr>
              <a:t>USECASE</a:t>
            </a:r>
            <a:endParaRPr u="sng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3223775" y="3451063"/>
            <a:ext cx="20376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latin typeface="Malgun Gothic"/>
                <a:ea typeface="Malgun Gothic"/>
                <a:cs typeface="Malgun Gothic"/>
                <a:sym typeface="Malgun Gothic"/>
              </a:rPr>
              <a:t>ER 다이어그램</a:t>
            </a:r>
            <a:endParaRPr u="sng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107;p14"/>
          <p:cNvSpPr txBox="1"/>
          <p:nvPr/>
        </p:nvSpPr>
        <p:spPr>
          <a:xfrm>
            <a:off x="2682250" y="3354888"/>
            <a:ext cx="4857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04</a:t>
            </a:r>
            <a:endParaRPr sz="18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8" name="Google Shape;108;p14"/>
          <p:cNvSpPr/>
          <p:nvPr/>
        </p:nvSpPr>
        <p:spPr>
          <a:xfrm flipH="1">
            <a:off x="2711375" y="3626038"/>
            <a:ext cx="378600" cy="186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4"/>
          <p:cNvSpPr txBox="1"/>
          <p:nvPr/>
        </p:nvSpPr>
        <p:spPr>
          <a:xfrm>
            <a:off x="5828625" y="1267350"/>
            <a:ext cx="4857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05</a:t>
            </a:r>
            <a:endParaRPr sz="18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" name="Google Shape;110;p14"/>
          <p:cNvSpPr/>
          <p:nvPr/>
        </p:nvSpPr>
        <p:spPr>
          <a:xfrm flipH="1">
            <a:off x="5857825" y="1538500"/>
            <a:ext cx="378600" cy="186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4"/>
          <p:cNvSpPr txBox="1"/>
          <p:nvPr/>
        </p:nvSpPr>
        <p:spPr>
          <a:xfrm>
            <a:off x="6380550" y="1418225"/>
            <a:ext cx="20376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latin typeface="Malgun Gothic"/>
                <a:ea typeface="Malgun Gothic"/>
                <a:cs typeface="Malgun Gothic"/>
                <a:sym typeface="Malgun Gothic"/>
              </a:rPr>
              <a:t>화면 구현 설계도</a:t>
            </a:r>
            <a:endParaRPr u="sng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6228725" y="2063950"/>
            <a:ext cx="20376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latin typeface="Malgun Gothic"/>
                <a:ea typeface="Malgun Gothic"/>
                <a:cs typeface="Malgun Gothic"/>
                <a:sym typeface="Malgun Gothic"/>
              </a:rPr>
              <a:t>화면 구현 결과</a:t>
            </a:r>
            <a:endParaRPr u="sng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5687200" y="1967775"/>
            <a:ext cx="4857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06</a:t>
            </a:r>
            <a:endParaRPr sz="18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4" name="Google Shape;114;p14"/>
          <p:cNvSpPr/>
          <p:nvPr/>
        </p:nvSpPr>
        <p:spPr>
          <a:xfrm flipH="1">
            <a:off x="5716325" y="2238925"/>
            <a:ext cx="378600" cy="186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4"/>
          <p:cNvSpPr txBox="1"/>
          <p:nvPr/>
        </p:nvSpPr>
        <p:spPr>
          <a:xfrm>
            <a:off x="5828625" y="2668200"/>
            <a:ext cx="4857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07</a:t>
            </a:r>
            <a:endParaRPr sz="18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6" name="Google Shape;116;p14"/>
          <p:cNvSpPr/>
          <p:nvPr/>
        </p:nvSpPr>
        <p:spPr>
          <a:xfrm flipH="1">
            <a:off x="5857825" y="2939350"/>
            <a:ext cx="378600" cy="186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4"/>
          <p:cNvSpPr txBox="1"/>
          <p:nvPr/>
        </p:nvSpPr>
        <p:spPr>
          <a:xfrm>
            <a:off x="6380550" y="2819075"/>
            <a:ext cx="20376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latin typeface="Malgun Gothic"/>
                <a:ea typeface="Malgun Gothic"/>
                <a:cs typeface="Malgun Gothic"/>
                <a:sym typeface="Malgun Gothic"/>
              </a:rPr>
              <a:t>후기</a:t>
            </a:r>
            <a:endParaRPr u="sng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" name="Google Shape;118;p14"/>
          <p:cNvSpPr txBox="1"/>
          <p:nvPr/>
        </p:nvSpPr>
        <p:spPr>
          <a:xfrm>
            <a:off x="6228725" y="3464800"/>
            <a:ext cx="20376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latin typeface="Malgun Gothic"/>
                <a:ea typeface="Malgun Gothic"/>
                <a:cs typeface="Malgun Gothic"/>
                <a:sym typeface="Malgun Gothic"/>
              </a:rPr>
              <a:t>QnA</a:t>
            </a:r>
            <a:endParaRPr u="sng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" name="Google Shape;119;p14"/>
          <p:cNvSpPr txBox="1"/>
          <p:nvPr/>
        </p:nvSpPr>
        <p:spPr>
          <a:xfrm>
            <a:off x="5687200" y="3368625"/>
            <a:ext cx="4857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08</a:t>
            </a:r>
            <a:endParaRPr sz="18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0" name="Google Shape;120;p14"/>
          <p:cNvSpPr/>
          <p:nvPr/>
        </p:nvSpPr>
        <p:spPr>
          <a:xfrm flipH="1">
            <a:off x="5716325" y="3639775"/>
            <a:ext cx="378600" cy="186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4"/>
          <p:cNvSpPr txBox="1"/>
          <p:nvPr/>
        </p:nvSpPr>
        <p:spPr>
          <a:xfrm>
            <a:off x="849725" y="2263825"/>
            <a:ext cx="113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INDEX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2" name="Google Shape;122;p14"/>
          <p:cNvCxnSpPr/>
          <p:nvPr/>
        </p:nvCxnSpPr>
        <p:spPr>
          <a:xfrm>
            <a:off x="2037600" y="1506975"/>
            <a:ext cx="0" cy="241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4"/>
          <p:cNvSpPr/>
          <p:nvPr/>
        </p:nvSpPr>
        <p:spPr>
          <a:xfrm>
            <a:off x="849725" y="2318875"/>
            <a:ext cx="85500" cy="2901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1"/>
          <p:cNvSpPr/>
          <p:nvPr/>
        </p:nvSpPr>
        <p:spPr>
          <a:xfrm>
            <a:off x="84950" y="669075"/>
            <a:ext cx="8814900" cy="4248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1"/>
          <p:cNvSpPr/>
          <p:nvPr/>
        </p:nvSpPr>
        <p:spPr>
          <a:xfrm>
            <a:off x="95575" y="2368300"/>
            <a:ext cx="8804100" cy="2559600"/>
          </a:xfrm>
          <a:prstGeom prst="rect">
            <a:avLst/>
          </a:prstGeom>
          <a:solidFill>
            <a:srgbClr val="A1766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1"/>
          <p:cNvSpPr/>
          <p:nvPr/>
        </p:nvSpPr>
        <p:spPr>
          <a:xfrm>
            <a:off x="3407300" y="1444325"/>
            <a:ext cx="1922400" cy="1901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1"/>
          <p:cNvSpPr txBox="1">
            <a:spLocks noGrp="1"/>
          </p:cNvSpPr>
          <p:nvPr>
            <p:ph type="title"/>
          </p:nvPr>
        </p:nvSpPr>
        <p:spPr>
          <a:xfrm>
            <a:off x="3469425" y="2368300"/>
            <a:ext cx="1692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/>
              <a:t>QnA</a:t>
            </a:r>
            <a:endParaRPr sz="4000"/>
          </a:p>
        </p:txBody>
      </p:sp>
      <p:sp>
        <p:nvSpPr>
          <p:cNvPr id="289" name="Google Shape;289;p31"/>
          <p:cNvSpPr/>
          <p:nvPr/>
        </p:nvSpPr>
        <p:spPr>
          <a:xfrm>
            <a:off x="95525" y="658450"/>
            <a:ext cx="8804100" cy="1710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1"/>
          <p:cNvSpPr/>
          <p:nvPr/>
        </p:nvSpPr>
        <p:spPr>
          <a:xfrm rot="5401274">
            <a:off x="4422050" y="1970025"/>
            <a:ext cx="809700" cy="16461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1"/>
          <p:cNvSpPr/>
          <p:nvPr/>
        </p:nvSpPr>
        <p:spPr>
          <a:xfrm>
            <a:off x="3200150" y="3430325"/>
            <a:ext cx="2336700" cy="1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1"/>
          <p:cNvSpPr/>
          <p:nvPr/>
        </p:nvSpPr>
        <p:spPr>
          <a:xfrm>
            <a:off x="3200150" y="3695825"/>
            <a:ext cx="2336700" cy="1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1"/>
          <p:cNvSpPr/>
          <p:nvPr/>
        </p:nvSpPr>
        <p:spPr>
          <a:xfrm>
            <a:off x="3200150" y="3961325"/>
            <a:ext cx="2336700" cy="1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/>
          <p:cNvSpPr/>
          <p:nvPr/>
        </p:nvSpPr>
        <p:spPr>
          <a:xfrm>
            <a:off x="84950" y="669075"/>
            <a:ext cx="8814900" cy="4248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2"/>
          <p:cNvSpPr/>
          <p:nvPr/>
        </p:nvSpPr>
        <p:spPr>
          <a:xfrm>
            <a:off x="95575" y="2368300"/>
            <a:ext cx="8804100" cy="2559600"/>
          </a:xfrm>
          <a:prstGeom prst="rect">
            <a:avLst/>
          </a:prstGeom>
          <a:solidFill>
            <a:srgbClr val="A1766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2"/>
          <p:cNvSpPr/>
          <p:nvPr/>
        </p:nvSpPr>
        <p:spPr>
          <a:xfrm>
            <a:off x="3407300" y="1444325"/>
            <a:ext cx="1922400" cy="1901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2"/>
          <p:cNvSpPr/>
          <p:nvPr/>
        </p:nvSpPr>
        <p:spPr>
          <a:xfrm>
            <a:off x="95525" y="658450"/>
            <a:ext cx="8804100" cy="1710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2"/>
          <p:cNvSpPr/>
          <p:nvPr/>
        </p:nvSpPr>
        <p:spPr>
          <a:xfrm rot="5401274">
            <a:off x="4422050" y="1970025"/>
            <a:ext cx="809700" cy="16461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2"/>
          <p:cNvSpPr/>
          <p:nvPr/>
        </p:nvSpPr>
        <p:spPr>
          <a:xfrm>
            <a:off x="3200150" y="3430325"/>
            <a:ext cx="2336700" cy="1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2"/>
          <p:cNvSpPr/>
          <p:nvPr/>
        </p:nvSpPr>
        <p:spPr>
          <a:xfrm>
            <a:off x="3200150" y="3695825"/>
            <a:ext cx="2336700" cy="1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2"/>
          <p:cNvSpPr/>
          <p:nvPr/>
        </p:nvSpPr>
        <p:spPr>
          <a:xfrm>
            <a:off x="3200150" y="3961325"/>
            <a:ext cx="2336700" cy="1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2"/>
          <p:cNvSpPr txBox="1"/>
          <p:nvPr/>
        </p:nvSpPr>
        <p:spPr>
          <a:xfrm>
            <a:off x="2671500" y="1502725"/>
            <a:ext cx="3516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latin typeface="Impact"/>
                <a:ea typeface="Impact"/>
                <a:cs typeface="Impact"/>
                <a:sym typeface="Impact"/>
              </a:rPr>
              <a:t>Thank you!</a:t>
            </a:r>
            <a:endParaRPr sz="32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8525"/>
            <a:ext cx="9144000" cy="4654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3"/>
          <p:cNvSpPr txBox="1"/>
          <p:nvPr/>
        </p:nvSpPr>
        <p:spPr>
          <a:xfrm>
            <a:off x="442750" y="667450"/>
            <a:ext cx="57276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감사합니다.</a:t>
            </a:r>
            <a:endParaRPr sz="35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D60872-81A9-9341-1186-A106B9E33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330352-5C49-62AE-700C-783B27B549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파일 구조 협의</a:t>
            </a:r>
          </a:p>
          <a:p>
            <a:pPr marL="946150" lvl="1" indent="-342900">
              <a:lnSpc>
                <a:spcPct val="114999"/>
              </a:lnSpc>
              <a:buAutoNum type="arabicPeriod"/>
            </a:pPr>
            <a:r>
              <a:rPr lang="ko-KR" dirty="0"/>
              <a:t>공용처리(인증/권한)</a:t>
            </a:r>
            <a:endParaRPr lang="ko-KR" altLang="en-US" dirty="0"/>
          </a:p>
          <a:p>
            <a:pPr marL="946150" lvl="1" indent="-342900">
              <a:lnSpc>
                <a:spcPct val="114999"/>
              </a:lnSpc>
              <a:buAutoNum type="arabicPeriod"/>
            </a:pPr>
            <a:r>
              <a:rPr lang="ko-KR" altLang="en-US" dirty="0"/>
              <a:t>담당파트의 </a:t>
            </a:r>
            <a:r>
              <a:rPr lang="ko-KR" altLang="en-US" dirty="0" err="1"/>
              <a:t>Controller</a:t>
            </a:r>
            <a:r>
              <a:rPr lang="ko-KR" altLang="en-US" dirty="0"/>
              <a:t> – </a:t>
            </a:r>
            <a:r>
              <a:rPr lang="ko-KR" altLang="en-US" dirty="0" err="1"/>
              <a:t>Serverce</a:t>
            </a:r>
            <a:r>
              <a:rPr lang="ko-KR" altLang="en-US" dirty="0"/>
              <a:t> 이름</a:t>
            </a:r>
            <a:endParaRPr lang="ko-KR" dirty="0"/>
          </a:p>
          <a:p>
            <a:pPr marL="946150" lvl="1" indent="-342900">
              <a:lnSpc>
                <a:spcPct val="114999"/>
              </a:lnSpc>
              <a:buAutoNum type="arabicPeriod"/>
            </a:pPr>
            <a:r>
              <a:rPr lang="ko-KR" altLang="en-US" dirty="0"/>
              <a:t>전용 </a:t>
            </a:r>
            <a:r>
              <a:rPr lang="ko-KR" altLang="en-US" dirty="0" err="1"/>
              <a:t>테이블외</a:t>
            </a:r>
            <a:r>
              <a:rPr lang="ko-KR" altLang="en-US" dirty="0"/>
              <a:t> 공용테이블용 </a:t>
            </a:r>
            <a:r>
              <a:rPr lang="ko-KR" altLang="en-US" dirty="0" err="1"/>
              <a:t>Mapper</a:t>
            </a:r>
            <a:r>
              <a:rPr lang="ko-KR" altLang="en-US" dirty="0"/>
              <a:t> 이름</a:t>
            </a:r>
          </a:p>
          <a:p>
            <a:pPr marL="946150" lvl="1" indent="-342900">
              <a:lnSpc>
                <a:spcPct val="114999"/>
              </a:lnSpc>
              <a:buAutoNum type="arabicPeriod"/>
            </a:pPr>
            <a:endParaRPr lang="ko-KR" altLang="en-US"/>
          </a:p>
          <a:p>
            <a:pPr>
              <a:lnSpc>
                <a:spcPct val="114999"/>
              </a:lnSpc>
            </a:pPr>
            <a:r>
              <a:rPr lang="ko-KR" altLang="en-US" dirty="0"/>
              <a:t>화면 디자인 협의</a:t>
            </a:r>
          </a:p>
          <a:p>
            <a:pPr marL="146050" indent="0">
              <a:lnSpc>
                <a:spcPct val="114999"/>
              </a:lnSpc>
              <a:buNone/>
            </a:pPr>
            <a:r>
              <a:rPr lang="ko-KR" altLang="en-US" dirty="0" err="1"/>
              <a:t>팀뷰어</a:t>
            </a:r>
            <a:r>
              <a:rPr lang="ko-KR" altLang="en-US" dirty="0"/>
              <a:t> </a:t>
            </a:r>
            <a:r>
              <a:rPr lang="ko-KR" dirty="0">
                <a:hlinkClick r:id="rId2"/>
              </a:rPr>
              <a:t>nitak92200@kixotic.com</a:t>
            </a:r>
            <a:r>
              <a:rPr lang="ko-KR" altLang="en-US" dirty="0">
                <a:hlinkClick r:id="rId2"/>
              </a:rPr>
              <a:t> </a:t>
            </a:r>
            <a:r>
              <a:rPr lang="en-US" altLang="ko-KR" dirty="0"/>
              <a:t>network91_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033493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5"/>
          <p:cNvSpPr txBox="1"/>
          <p:nvPr/>
        </p:nvSpPr>
        <p:spPr>
          <a:xfrm>
            <a:off x="820700" y="707500"/>
            <a:ext cx="3551700" cy="461700"/>
          </a:xfrm>
          <a:prstGeom prst="rect">
            <a:avLst/>
          </a:prstGeom>
          <a:solidFill>
            <a:srgbClr val="A1766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latin typeface="Verdana"/>
                <a:ea typeface="Verdana"/>
                <a:cs typeface="Verdana"/>
                <a:sym typeface="Verdana"/>
              </a:rPr>
              <a:t>01.프로젝트 개요 및 목표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820700" y="1294725"/>
            <a:ext cx="7731000" cy="2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Malgun Gothic"/>
              <a:buChar char="❖"/>
            </a:pPr>
            <a:r>
              <a:rPr lang="ko" sz="1700">
                <a:latin typeface="Malgun Gothic"/>
                <a:ea typeface="Malgun Gothic"/>
                <a:cs typeface="Malgun Gothic"/>
                <a:sym typeface="Malgun Gothic"/>
              </a:rPr>
              <a:t>스프링 MVC 기능을 활용한 개인 카페 주문/배달 시스템 구축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Malgun Gothic"/>
              <a:buChar char="❖"/>
            </a:pPr>
            <a:r>
              <a:rPr lang="ko" sz="1700">
                <a:latin typeface="Malgun Gothic"/>
                <a:ea typeface="Malgun Gothic"/>
                <a:cs typeface="Malgun Gothic"/>
                <a:sym typeface="Malgun Gothic"/>
              </a:rPr>
              <a:t>기능별 모듈화를 위한 실험적 프로젝트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Malgun Gothic"/>
                <a:ea typeface="Malgun Gothic"/>
                <a:cs typeface="Malgun Gothic"/>
                <a:sym typeface="Malgun Gothic"/>
              </a:rPr>
              <a:t>고객 - 상품을 주문하고 처리/배달 현황을 실시간으로 추적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Malgun Gothic"/>
                <a:ea typeface="Malgun Gothic"/>
                <a:cs typeface="Malgun Gothic"/>
                <a:sym typeface="Malgun Gothic"/>
              </a:rPr>
              <a:t>카페 - 주문을 처리하고 배달을 의뢰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Malgun Gothic"/>
                <a:ea typeface="Malgun Gothic"/>
                <a:cs typeface="Malgun Gothic"/>
                <a:sym typeface="Malgun Gothic"/>
              </a:rPr>
              <a:t>배달 - 상품 배달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Malgun Gothic"/>
              <a:buChar char="❖"/>
            </a:pP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Malgun Gothic"/>
              <a:buChar char="❖"/>
            </a:pP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/>
          <p:nvPr/>
        </p:nvSpPr>
        <p:spPr>
          <a:xfrm flipH="1">
            <a:off x="820725" y="1358800"/>
            <a:ext cx="7600800" cy="3408600"/>
          </a:xfrm>
          <a:prstGeom prst="snip1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6"/>
          <p:cNvSpPr txBox="1"/>
          <p:nvPr/>
        </p:nvSpPr>
        <p:spPr>
          <a:xfrm>
            <a:off x="820700" y="707500"/>
            <a:ext cx="3551700" cy="461700"/>
          </a:xfrm>
          <a:prstGeom prst="rect">
            <a:avLst/>
          </a:prstGeom>
          <a:solidFill>
            <a:srgbClr val="A1766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latin typeface="Lato"/>
                <a:ea typeface="Lato"/>
                <a:cs typeface="Lato"/>
                <a:sym typeface="Lato"/>
              </a:rPr>
              <a:t>02.개발 환경 및 사용 기술</a:t>
            </a:r>
            <a:endParaRPr sz="18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16"/>
          <p:cNvSpPr txBox="1"/>
          <p:nvPr/>
        </p:nvSpPr>
        <p:spPr>
          <a:xfrm>
            <a:off x="1523275" y="1520025"/>
            <a:ext cx="2235000" cy="1416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Lato"/>
                <a:ea typeface="Lato"/>
                <a:cs typeface="Lato"/>
                <a:sym typeface="Lato"/>
              </a:rPr>
              <a:t>개발 환경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algun Gothic"/>
              <a:buChar char="●"/>
            </a:pPr>
            <a:r>
              <a:rPr lang="ko" sz="1100">
                <a:latin typeface="Malgun Gothic"/>
                <a:ea typeface="Malgun Gothic"/>
                <a:cs typeface="Malgun Gothic"/>
                <a:sym typeface="Malgun Gothic"/>
              </a:rPr>
              <a:t>JAVA(JDK 1.8)</a:t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algun Gothic"/>
              <a:buChar char="●"/>
            </a:pPr>
            <a:r>
              <a:rPr lang="ko" sz="1100">
                <a:latin typeface="Malgun Gothic"/>
                <a:ea typeface="Malgun Gothic"/>
                <a:cs typeface="Malgun Gothic"/>
                <a:sym typeface="Malgun Gothic"/>
              </a:rPr>
              <a:t>SPRING FRAMEWORK</a:t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algun Gothic"/>
              <a:buChar char="●"/>
            </a:pPr>
            <a:r>
              <a:rPr lang="ko" sz="1100">
                <a:latin typeface="Malgun Gothic"/>
                <a:ea typeface="Malgun Gothic"/>
                <a:cs typeface="Malgun Gothic"/>
                <a:sym typeface="Malgun Gothic"/>
              </a:rPr>
              <a:t>Apache Tomcat 9.0</a:t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algun Gothic"/>
              <a:buChar char="●"/>
            </a:pPr>
            <a:r>
              <a:rPr lang="ko" sz="1100">
                <a:latin typeface="Malgun Gothic"/>
                <a:ea typeface="Malgun Gothic"/>
                <a:cs typeface="Malgun Gothic"/>
                <a:sym typeface="Malgun Gothic"/>
              </a:rPr>
              <a:t>Oracle</a:t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algun Gothic"/>
              <a:buChar char="●"/>
            </a:pPr>
            <a:r>
              <a:rPr lang="ko" sz="1100">
                <a:latin typeface="Malgun Gothic"/>
                <a:ea typeface="Malgun Gothic"/>
                <a:cs typeface="Malgun Gothic"/>
                <a:sym typeface="Malgun Gothic"/>
              </a:rPr>
              <a:t>HTML/CSS/JAVAScript</a:t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algun Gothic"/>
              <a:buChar char="●"/>
            </a:pPr>
            <a:r>
              <a:rPr lang="ko" sz="1100">
                <a:latin typeface="Malgun Gothic"/>
                <a:ea typeface="Malgun Gothic"/>
                <a:cs typeface="Malgun Gothic"/>
                <a:sym typeface="Malgun Gothic"/>
              </a:rPr>
              <a:t>Git Hub</a:t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p16"/>
          <p:cNvSpPr/>
          <p:nvPr/>
        </p:nvSpPr>
        <p:spPr>
          <a:xfrm>
            <a:off x="820700" y="1358800"/>
            <a:ext cx="561000" cy="560400"/>
          </a:xfrm>
          <a:prstGeom prst="triangle">
            <a:avLst>
              <a:gd name="adj" fmla="val 10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6"/>
          <p:cNvSpPr/>
          <p:nvPr/>
        </p:nvSpPr>
        <p:spPr>
          <a:xfrm>
            <a:off x="3899850" y="1520025"/>
            <a:ext cx="4414200" cy="3124500"/>
          </a:xfrm>
          <a:prstGeom prst="foldedCorner">
            <a:avLst>
              <a:gd name="adj" fmla="val 16667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BB4EBC0F-953A-F99D-F11F-BB74032F3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231" y="1828800"/>
            <a:ext cx="442913" cy="428625"/>
          </a:xfrm>
          <a:prstGeom prst="rect">
            <a:avLst/>
          </a:prstGeom>
        </p:spPr>
      </p:pic>
      <p:pic>
        <p:nvPicPr>
          <p:cNvPr id="3" name="그림 3">
            <a:extLst>
              <a:ext uri="{FF2B5EF4-FFF2-40B4-BE49-F238E27FC236}">
                <a16:creationId xmlns:a16="http://schemas.microsoft.com/office/drawing/2014/main" id="{3D6FECB9-2273-346F-2A3B-C6BD9A662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673" y="2493167"/>
            <a:ext cx="471488" cy="457201"/>
          </a:xfrm>
          <a:prstGeom prst="rect">
            <a:avLst/>
          </a:prstGeom>
        </p:spPr>
      </p:pic>
      <p:pic>
        <p:nvPicPr>
          <p:cNvPr id="5" name="그림 5">
            <a:extLst>
              <a:ext uri="{FF2B5EF4-FFF2-40B4-BE49-F238E27FC236}">
                <a16:creationId xmlns:a16="http://schemas.microsoft.com/office/drawing/2014/main" id="{B98EF7D2-DEEA-6A7D-87DC-EB862ABAA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013" y="2468879"/>
            <a:ext cx="585788" cy="484347"/>
          </a:xfrm>
          <a:prstGeom prst="rect">
            <a:avLst/>
          </a:prstGeom>
        </p:spPr>
      </p:pic>
      <p:pic>
        <p:nvPicPr>
          <p:cNvPr id="6" name="그림 6">
            <a:extLst>
              <a:ext uri="{FF2B5EF4-FFF2-40B4-BE49-F238E27FC236}">
                <a16:creationId xmlns:a16="http://schemas.microsoft.com/office/drawing/2014/main" id="{0D1C42A4-A528-283B-1EA2-2D1EFFD40C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3487" y="2437448"/>
            <a:ext cx="500063" cy="268605"/>
          </a:xfrm>
          <a:prstGeom prst="rect">
            <a:avLst/>
          </a:prstGeom>
        </p:spPr>
      </p:pic>
      <p:pic>
        <p:nvPicPr>
          <p:cNvPr id="7" name="그림 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1714FD57-C7B2-8C78-9286-715872C45B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9176" y="2814638"/>
            <a:ext cx="914400" cy="235744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120430E3-BFC6-E581-42DA-59C38E8F38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9094" y="1707356"/>
            <a:ext cx="628650" cy="628650"/>
          </a:xfrm>
          <a:prstGeom prst="rect">
            <a:avLst/>
          </a:prstGeom>
        </p:spPr>
      </p:pic>
      <p:pic>
        <p:nvPicPr>
          <p:cNvPr id="9" name="그림 9">
            <a:extLst>
              <a:ext uri="{FF2B5EF4-FFF2-40B4-BE49-F238E27FC236}">
                <a16:creationId xmlns:a16="http://schemas.microsoft.com/office/drawing/2014/main" id="{412623B3-EF10-2ADA-F4DB-2B47F48C1C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2050" y="1707356"/>
            <a:ext cx="628650" cy="628650"/>
          </a:xfrm>
          <a:prstGeom prst="rect">
            <a:avLst/>
          </a:prstGeom>
        </p:spPr>
      </p:pic>
      <p:pic>
        <p:nvPicPr>
          <p:cNvPr id="10" name="그림 10">
            <a:extLst>
              <a:ext uri="{FF2B5EF4-FFF2-40B4-BE49-F238E27FC236}">
                <a16:creationId xmlns:a16="http://schemas.microsoft.com/office/drawing/2014/main" id="{24470F32-6314-502D-613B-582BC567E0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57863" y="1707356"/>
            <a:ext cx="628650" cy="628650"/>
          </a:xfrm>
          <a:prstGeom prst="rect">
            <a:avLst/>
          </a:prstGeom>
        </p:spPr>
      </p:pic>
      <p:pic>
        <p:nvPicPr>
          <p:cNvPr id="11" name="그림 11">
            <a:extLst>
              <a:ext uri="{FF2B5EF4-FFF2-40B4-BE49-F238E27FC236}">
                <a16:creationId xmlns:a16="http://schemas.microsoft.com/office/drawing/2014/main" id="{41593616-9781-9522-06EA-160007584B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6556" y="1657349"/>
            <a:ext cx="735807" cy="735807"/>
          </a:xfrm>
          <a:prstGeom prst="rect">
            <a:avLst/>
          </a:prstGeom>
        </p:spPr>
      </p:pic>
      <p:pic>
        <p:nvPicPr>
          <p:cNvPr id="12" name="그림 12">
            <a:extLst>
              <a:ext uri="{FF2B5EF4-FFF2-40B4-BE49-F238E27FC236}">
                <a16:creationId xmlns:a16="http://schemas.microsoft.com/office/drawing/2014/main" id="{FFD08FCD-040B-98B0-3B2F-1598D84051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86274" y="2571750"/>
            <a:ext cx="1614488" cy="1607344"/>
          </a:xfrm>
          <a:prstGeom prst="rect">
            <a:avLst/>
          </a:prstGeom>
        </p:spPr>
      </p:pic>
      <p:pic>
        <p:nvPicPr>
          <p:cNvPr id="13" name="그래픽 13">
            <a:extLst>
              <a:ext uri="{FF2B5EF4-FFF2-40B4-BE49-F238E27FC236}">
                <a16:creationId xmlns:a16="http://schemas.microsoft.com/office/drawing/2014/main" id="{D164428A-BD17-6467-A02C-CD2144D5F8C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36557" y="2641259"/>
            <a:ext cx="1271585" cy="346754"/>
          </a:xfrm>
          <a:prstGeom prst="rect">
            <a:avLst/>
          </a:prstGeom>
        </p:spPr>
      </p:pic>
      <p:pic>
        <p:nvPicPr>
          <p:cNvPr id="14" name="그림 14">
            <a:extLst>
              <a:ext uri="{FF2B5EF4-FFF2-40B4-BE49-F238E27FC236}">
                <a16:creationId xmlns:a16="http://schemas.microsoft.com/office/drawing/2014/main" id="{7C35EF72-CC8C-5E2B-B7C1-4335FE8F489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50569" y="3484811"/>
            <a:ext cx="1521619" cy="1045667"/>
          </a:xfrm>
          <a:prstGeom prst="rect">
            <a:avLst/>
          </a:prstGeom>
        </p:spPr>
      </p:pic>
      <p:pic>
        <p:nvPicPr>
          <p:cNvPr id="15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4A75D08D-CDAF-038A-D5B5-27783DB6B5A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93694" y="3169866"/>
            <a:ext cx="1371600" cy="346819"/>
          </a:xfrm>
          <a:prstGeom prst="rect">
            <a:avLst/>
          </a:prstGeom>
        </p:spPr>
      </p:pic>
      <p:pic>
        <p:nvPicPr>
          <p:cNvPr id="16" name="그래픽 16">
            <a:extLst>
              <a:ext uri="{FF2B5EF4-FFF2-40B4-BE49-F238E27FC236}">
                <a16:creationId xmlns:a16="http://schemas.microsoft.com/office/drawing/2014/main" id="{1315FCCF-66F8-62ED-77FD-0512E8FF4A4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48513" y="3740943"/>
            <a:ext cx="533400" cy="533400"/>
          </a:xfrm>
          <a:prstGeom prst="rect">
            <a:avLst/>
          </a:prstGeom>
        </p:spPr>
      </p:pic>
      <p:pic>
        <p:nvPicPr>
          <p:cNvPr id="17" name="그림 17">
            <a:extLst>
              <a:ext uri="{FF2B5EF4-FFF2-40B4-BE49-F238E27FC236}">
                <a16:creationId xmlns:a16="http://schemas.microsoft.com/office/drawing/2014/main" id="{2661D283-2F52-85AB-7C1A-AFC50CC7FFB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15025" y="3514725"/>
            <a:ext cx="1050131" cy="104298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"/>
          <p:cNvSpPr/>
          <p:nvPr/>
        </p:nvSpPr>
        <p:spPr>
          <a:xfrm>
            <a:off x="99050" y="1287650"/>
            <a:ext cx="8971200" cy="3795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7"/>
          <p:cNvSpPr txBox="1"/>
          <p:nvPr/>
        </p:nvSpPr>
        <p:spPr>
          <a:xfrm>
            <a:off x="820700" y="707500"/>
            <a:ext cx="3551700" cy="461700"/>
          </a:xfrm>
          <a:prstGeom prst="rect">
            <a:avLst/>
          </a:prstGeom>
          <a:solidFill>
            <a:srgbClr val="A1766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Times New Roman"/>
                <a:ea typeface="Times New Roman"/>
                <a:cs typeface="Times New Roman"/>
                <a:sym typeface="Times New Roman"/>
              </a:rPr>
              <a:t>03.USECASE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0" name="Google Shape;15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475" y="1427325"/>
            <a:ext cx="7503776" cy="35162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/>
          <p:nvPr/>
        </p:nvSpPr>
        <p:spPr>
          <a:xfrm>
            <a:off x="820700" y="707500"/>
            <a:ext cx="3353100" cy="461700"/>
          </a:xfrm>
          <a:prstGeom prst="rect">
            <a:avLst/>
          </a:prstGeom>
          <a:solidFill>
            <a:srgbClr val="8C61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latin typeface="Verdana"/>
                <a:ea typeface="Verdana"/>
                <a:cs typeface="Verdana"/>
                <a:sym typeface="Verdana"/>
              </a:rPr>
              <a:t>04.ER 다이아그램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6" name="Google Shape;156;p18"/>
          <p:cNvSpPr/>
          <p:nvPr/>
        </p:nvSpPr>
        <p:spPr>
          <a:xfrm>
            <a:off x="99050" y="1287650"/>
            <a:ext cx="8971200" cy="3795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7" name="Google Shape;15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25" y="1402363"/>
            <a:ext cx="8171575" cy="35661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 txBox="1"/>
          <p:nvPr/>
        </p:nvSpPr>
        <p:spPr>
          <a:xfrm>
            <a:off x="820700" y="707500"/>
            <a:ext cx="3353100" cy="461700"/>
          </a:xfrm>
          <a:prstGeom prst="rect">
            <a:avLst/>
          </a:prstGeom>
          <a:solidFill>
            <a:srgbClr val="8C615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latin typeface="Verdana"/>
                <a:ea typeface="Verdana"/>
                <a:cs typeface="Verdana"/>
                <a:sym typeface="Verdana"/>
              </a:rPr>
              <a:t>05.화면 구현 설계도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4" name="Google Shape;164;p19"/>
          <p:cNvSpPr txBox="1"/>
          <p:nvPr/>
        </p:nvSpPr>
        <p:spPr>
          <a:xfrm>
            <a:off x="782725" y="1389350"/>
            <a:ext cx="480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고객 페이지 - 메인 화면(목록)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19"/>
          <p:cNvSpPr txBox="1"/>
          <p:nvPr/>
        </p:nvSpPr>
        <p:spPr>
          <a:xfrm>
            <a:off x="404025" y="1296963"/>
            <a:ext cx="456600" cy="45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01</a:t>
            </a:r>
            <a:endParaRPr sz="18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6" name="Google Shape;166;p19"/>
          <p:cNvSpPr/>
          <p:nvPr/>
        </p:nvSpPr>
        <p:spPr>
          <a:xfrm flipH="1">
            <a:off x="404125" y="1568113"/>
            <a:ext cx="378600" cy="186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FEE3F19E-C8C1-8CA7-3813-3267C9961E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2" t="9952" r="124" b="206"/>
          <a:stretch/>
        </p:blipFill>
        <p:spPr>
          <a:xfrm>
            <a:off x="862636" y="1755574"/>
            <a:ext cx="5687749" cy="307364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/>
        </p:nvSpPr>
        <p:spPr>
          <a:xfrm>
            <a:off x="820700" y="707500"/>
            <a:ext cx="3353100" cy="461700"/>
          </a:xfrm>
          <a:prstGeom prst="rect">
            <a:avLst/>
          </a:prstGeom>
          <a:solidFill>
            <a:srgbClr val="8C61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latin typeface="Verdana"/>
                <a:ea typeface="Verdana"/>
                <a:cs typeface="Verdana"/>
                <a:sym typeface="Verdana"/>
              </a:rPr>
              <a:t>05.화면 구현 설계도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3" name="Google Shape;173;p20"/>
          <p:cNvSpPr txBox="1"/>
          <p:nvPr/>
        </p:nvSpPr>
        <p:spPr>
          <a:xfrm>
            <a:off x="820700" y="1371463"/>
            <a:ext cx="480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고객 페이지 - 고객 로그인 화면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20"/>
          <p:cNvSpPr txBox="1"/>
          <p:nvPr/>
        </p:nvSpPr>
        <p:spPr>
          <a:xfrm>
            <a:off x="353750" y="1296975"/>
            <a:ext cx="507000" cy="45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02</a:t>
            </a:r>
            <a:endParaRPr sz="18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5" name="Google Shape;175;p20"/>
          <p:cNvSpPr/>
          <p:nvPr/>
        </p:nvSpPr>
        <p:spPr>
          <a:xfrm flipH="1">
            <a:off x="404125" y="1568113"/>
            <a:ext cx="378600" cy="186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4E07CAC5-1DC3-B136-EF30-9A640EA522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04" r="138" b="207"/>
          <a:stretch/>
        </p:blipFill>
        <p:spPr>
          <a:xfrm>
            <a:off x="893233" y="1758613"/>
            <a:ext cx="5092702" cy="306160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/>
          <p:nvPr/>
        </p:nvSpPr>
        <p:spPr>
          <a:xfrm>
            <a:off x="820700" y="707500"/>
            <a:ext cx="3353100" cy="461700"/>
          </a:xfrm>
          <a:prstGeom prst="rect">
            <a:avLst/>
          </a:prstGeom>
          <a:solidFill>
            <a:srgbClr val="8C61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latin typeface="Verdana"/>
                <a:ea typeface="Verdana"/>
                <a:cs typeface="Verdana"/>
                <a:sym typeface="Verdana"/>
              </a:rPr>
              <a:t>05.화면 구현 설계도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2" name="Google Shape;182;p21"/>
          <p:cNvSpPr txBox="1"/>
          <p:nvPr/>
        </p:nvSpPr>
        <p:spPr>
          <a:xfrm>
            <a:off x="820700" y="1351325"/>
            <a:ext cx="480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고객 페이지 - 회원 가입 화면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21"/>
          <p:cNvSpPr txBox="1"/>
          <p:nvPr/>
        </p:nvSpPr>
        <p:spPr>
          <a:xfrm>
            <a:off x="339600" y="1296975"/>
            <a:ext cx="521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03</a:t>
            </a:r>
            <a:endParaRPr sz="18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4" name="Google Shape;184;p21"/>
          <p:cNvSpPr/>
          <p:nvPr/>
        </p:nvSpPr>
        <p:spPr>
          <a:xfrm flipH="1">
            <a:off x="404125" y="1568113"/>
            <a:ext cx="378600" cy="186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A530521D-97A5-5209-272A-A10BB1EC5C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21" r="128" b="213"/>
          <a:stretch/>
        </p:blipFill>
        <p:spPr>
          <a:xfrm>
            <a:off x="1097844" y="1803091"/>
            <a:ext cx="5494869" cy="29696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화면 슬라이드 쇼(16:9)</PresentationFormat>
  <Slides>23</Slides>
  <Notes>22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4" baseType="lpstr">
      <vt:lpstr>Streamline</vt:lpstr>
      <vt:lpstr>팀 프로젝트      MyCafe</vt:lpstr>
      <vt:lpstr>목차[CONTENTS]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QnA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팀 프로젝트      MyCafe</dc:title>
  <cp:revision>177</cp:revision>
  <dcterms:modified xsi:type="dcterms:W3CDTF">2022-11-14T08:08:42Z</dcterms:modified>
</cp:coreProperties>
</file>